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9" r:id="rId4"/>
    <p:sldId id="260" r:id="rId5"/>
    <p:sldId id="261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02.04.2020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02.04.2020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02.04.2020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02.04.2020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1844824"/>
            <a:ext cx="7175351" cy="1793167"/>
          </a:xfrm>
        </p:spPr>
        <p:txBody>
          <a:bodyPr/>
          <a:lstStyle/>
          <a:p>
            <a:pPr marL="182880" indent="0" algn="ctr">
              <a:buNone/>
            </a:pPr>
            <a:r>
              <a:rPr lang="en-US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3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Present Continuous            Tense</a:t>
            </a:r>
            <a:endParaRPr lang="ru-RU" i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accent3">
                  <a:lumMod val="7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6489126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1547664" y="4437112"/>
            <a:ext cx="5637010" cy="882119"/>
          </a:xfrm>
        </p:spPr>
        <p:txBody>
          <a:bodyPr>
            <a:normAutofit/>
          </a:bodyPr>
          <a:lstStyle/>
          <a:p>
            <a:pPr algn="ctr"/>
            <a:r>
              <a:rPr lang="en-US" sz="4400" b="1" i="1" dirty="0" smtClean="0">
                <a:solidFill>
                  <a:schemeClr val="accent3">
                    <a:lumMod val="50000"/>
                  </a:schemeClr>
                </a:solidFill>
              </a:rPr>
              <a:t>I am reading a book</a:t>
            </a:r>
            <a:r>
              <a:rPr lang="en-US" sz="4400" b="1" i="1" dirty="0" smtClean="0">
                <a:solidFill>
                  <a:schemeClr val="accent3">
                    <a:lumMod val="75000"/>
                  </a:schemeClr>
                </a:solidFill>
              </a:rPr>
              <a:t>.</a:t>
            </a:r>
            <a:endParaRPr lang="ru-RU" sz="4400" b="1" i="1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755576" y="548680"/>
            <a:ext cx="7776863" cy="3168352"/>
          </a:xfrm>
        </p:spPr>
        <p:txBody>
          <a:bodyPr/>
          <a:lstStyle/>
          <a:p>
            <a:pPr marL="182880" indent="0" algn="ctr">
              <a:buNone/>
            </a:pPr>
            <a:r>
              <a:rPr lang="ru-RU" dirty="0" smtClean="0">
                <a:solidFill>
                  <a:schemeClr val="accent5"/>
                </a:solidFill>
              </a:rPr>
              <a:t>Утверждение:</a:t>
            </a:r>
            <a:br>
              <a:rPr lang="ru-RU" dirty="0" smtClean="0">
                <a:solidFill>
                  <a:schemeClr val="accent5"/>
                </a:solidFill>
              </a:rPr>
            </a:br>
            <a:r>
              <a:rPr lang="ru-RU" dirty="0" smtClean="0">
                <a:solidFill>
                  <a:schemeClr val="accent5"/>
                </a:solidFill>
              </a:rPr>
              <a:t/>
            </a:r>
            <a:br>
              <a:rPr lang="ru-RU" dirty="0" smtClean="0">
                <a:solidFill>
                  <a:schemeClr val="accent5"/>
                </a:solidFill>
              </a:rPr>
            </a:br>
            <a:r>
              <a:rPr lang="ru-RU" sz="3600" dirty="0" smtClean="0">
                <a:solidFill>
                  <a:schemeClr val="accent5"/>
                </a:solidFill>
              </a:rPr>
              <a:t>Простое повествовательное предложение</a:t>
            </a:r>
            <a:endParaRPr lang="ru-RU" sz="3600" dirty="0">
              <a:solidFill>
                <a:schemeClr val="accent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38771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1619672" y="2708920"/>
            <a:ext cx="5976664" cy="3168352"/>
          </a:xfrm>
        </p:spPr>
        <p:txBody>
          <a:bodyPr>
            <a:noAutofit/>
          </a:bodyPr>
          <a:lstStyle/>
          <a:p>
            <a:pPr algn="ctr"/>
            <a:r>
              <a:rPr lang="en-US" sz="4400" b="1" dirty="0" smtClean="0">
                <a:solidFill>
                  <a:schemeClr val="accent3">
                    <a:lumMod val="50000"/>
                  </a:schemeClr>
                </a:solidFill>
              </a:rPr>
              <a:t>Is he writing a letter?</a:t>
            </a:r>
          </a:p>
          <a:p>
            <a:pPr algn="ctr"/>
            <a:r>
              <a:rPr lang="en-US" sz="4400" b="1" dirty="0" smtClean="0">
                <a:solidFill>
                  <a:schemeClr val="accent3">
                    <a:lumMod val="50000"/>
                  </a:schemeClr>
                </a:solidFill>
              </a:rPr>
              <a:t>Yes, he is. </a:t>
            </a:r>
          </a:p>
          <a:p>
            <a:pPr algn="ctr"/>
            <a:r>
              <a:rPr lang="en-US" sz="4400" b="1" dirty="0" smtClean="0">
                <a:solidFill>
                  <a:schemeClr val="accent3">
                    <a:lumMod val="50000"/>
                  </a:schemeClr>
                </a:solidFill>
              </a:rPr>
              <a:t>No, he is not</a:t>
            </a:r>
          </a:p>
          <a:p>
            <a:pPr algn="ctr"/>
            <a:endParaRPr lang="ru-RU" sz="44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827584" y="476672"/>
            <a:ext cx="7175351" cy="1793167"/>
          </a:xfrm>
        </p:spPr>
        <p:txBody>
          <a:bodyPr/>
          <a:lstStyle/>
          <a:p>
            <a:pPr marL="182880" indent="0" algn="ctr">
              <a:buNone/>
            </a:pPr>
            <a:r>
              <a:rPr lang="ru-RU" dirty="0" smtClean="0">
                <a:solidFill>
                  <a:schemeClr val="accent5">
                    <a:lumMod val="75000"/>
                  </a:schemeClr>
                </a:solidFill>
              </a:rPr>
              <a:t>Вопрос:</a:t>
            </a:r>
            <a:br>
              <a:rPr lang="ru-RU" dirty="0" smtClean="0">
                <a:solidFill>
                  <a:schemeClr val="accent5">
                    <a:lumMod val="75000"/>
                  </a:schemeClr>
                </a:solidFill>
              </a:rPr>
            </a:br>
            <a:r>
              <a:rPr lang="ru-RU" sz="4000" dirty="0" smtClean="0">
                <a:solidFill>
                  <a:schemeClr val="accent5"/>
                </a:solidFill>
              </a:rPr>
              <a:t>Общий</a:t>
            </a:r>
            <a:endParaRPr lang="ru-RU" sz="4000" dirty="0">
              <a:solidFill>
                <a:schemeClr val="accent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21708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1043608" y="3068960"/>
            <a:ext cx="6984776" cy="2808312"/>
          </a:xfrm>
        </p:spPr>
        <p:txBody>
          <a:bodyPr>
            <a:noAutofit/>
          </a:bodyPr>
          <a:lstStyle/>
          <a:p>
            <a:pPr algn="ctr"/>
            <a:r>
              <a:rPr lang="en-US" sz="4400" b="1" dirty="0" smtClean="0">
                <a:solidFill>
                  <a:schemeClr val="accent3">
                    <a:lumMod val="75000"/>
                  </a:schemeClr>
                </a:solidFill>
              </a:rPr>
              <a:t>What are you doing now?</a:t>
            </a:r>
          </a:p>
          <a:p>
            <a:pPr algn="ctr"/>
            <a:r>
              <a:rPr lang="en-US" sz="4400" b="1" dirty="0" smtClean="0">
                <a:solidFill>
                  <a:schemeClr val="accent3">
                    <a:lumMod val="75000"/>
                  </a:schemeClr>
                </a:solidFill>
              </a:rPr>
              <a:t>I am watching a video.</a:t>
            </a:r>
          </a:p>
          <a:p>
            <a:pPr algn="ctr"/>
            <a:endParaRPr lang="ru-RU" sz="4400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827584" y="548680"/>
            <a:ext cx="7175351" cy="1784489"/>
          </a:xfrm>
        </p:spPr>
        <p:txBody>
          <a:bodyPr/>
          <a:lstStyle/>
          <a:p>
            <a:pPr marL="182880" indent="0" algn="ctr">
              <a:buNone/>
            </a:pPr>
            <a:r>
              <a:rPr lang="ru-RU" sz="6600" dirty="0" smtClean="0">
                <a:solidFill>
                  <a:schemeClr val="accent5"/>
                </a:solidFill>
              </a:rPr>
              <a:t>Вопрос:</a:t>
            </a:r>
            <a:r>
              <a:rPr lang="ru-RU" dirty="0" smtClean="0">
                <a:solidFill>
                  <a:schemeClr val="accent5"/>
                </a:solidFill>
              </a:rPr>
              <a:t/>
            </a:r>
            <a:br>
              <a:rPr lang="ru-RU" dirty="0" smtClean="0">
                <a:solidFill>
                  <a:schemeClr val="accent5"/>
                </a:solidFill>
              </a:rPr>
            </a:br>
            <a:r>
              <a:rPr lang="ru-RU" sz="4800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Специальный</a:t>
            </a:r>
            <a:endParaRPr lang="ru-RU" sz="4800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16556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1547664" y="2132856"/>
            <a:ext cx="6120680" cy="3744416"/>
          </a:xfrm>
        </p:spPr>
        <p:txBody>
          <a:bodyPr>
            <a:normAutofit/>
          </a:bodyPr>
          <a:lstStyle/>
          <a:p>
            <a:pPr algn="ctr"/>
            <a:endParaRPr lang="en-US" sz="3600" b="1" dirty="0" smtClean="0">
              <a:solidFill>
                <a:srgbClr val="00B050"/>
              </a:solidFill>
            </a:endParaRPr>
          </a:p>
          <a:p>
            <a:pPr algn="ctr"/>
            <a:r>
              <a:rPr lang="en-US" sz="3600" b="1" dirty="0" smtClean="0">
                <a:solidFill>
                  <a:srgbClr val="00B050"/>
                </a:solidFill>
              </a:rPr>
              <a:t>I am </a:t>
            </a:r>
            <a:r>
              <a:rPr lang="en-US" sz="3600" b="1" dirty="0" smtClean="0">
                <a:solidFill>
                  <a:srgbClr val="FFC000"/>
                </a:solidFill>
              </a:rPr>
              <a:t>not</a:t>
            </a:r>
            <a:r>
              <a:rPr lang="en-US" sz="3600" b="1" dirty="0" smtClean="0">
                <a:solidFill>
                  <a:srgbClr val="00B050"/>
                </a:solidFill>
              </a:rPr>
              <a:t> reading a book</a:t>
            </a:r>
          </a:p>
          <a:p>
            <a:pPr algn="ctr"/>
            <a:r>
              <a:rPr lang="en-US" sz="3600" b="1" dirty="0" smtClean="0">
                <a:solidFill>
                  <a:srgbClr val="00B050"/>
                </a:solidFill>
              </a:rPr>
              <a:t>He is </a:t>
            </a:r>
            <a:r>
              <a:rPr lang="en-US" sz="3600" b="1" dirty="0" smtClean="0">
                <a:solidFill>
                  <a:srgbClr val="FFC000"/>
                </a:solidFill>
              </a:rPr>
              <a:t>not</a:t>
            </a:r>
            <a:r>
              <a:rPr lang="en-US" sz="3600" b="1" dirty="0" smtClean="0">
                <a:solidFill>
                  <a:srgbClr val="00B050"/>
                </a:solidFill>
              </a:rPr>
              <a:t> dancing  now</a:t>
            </a:r>
          </a:p>
          <a:p>
            <a:pPr algn="ctr"/>
            <a:r>
              <a:rPr lang="en-US" sz="3600" b="1" dirty="0" smtClean="0">
                <a:solidFill>
                  <a:srgbClr val="00B050"/>
                </a:solidFill>
              </a:rPr>
              <a:t>We are </a:t>
            </a:r>
            <a:r>
              <a:rPr lang="en-US" sz="3600" b="1" dirty="0" smtClean="0">
                <a:solidFill>
                  <a:srgbClr val="FFC000"/>
                </a:solidFill>
              </a:rPr>
              <a:t>not</a:t>
            </a:r>
            <a:r>
              <a:rPr lang="en-US" sz="3600" b="1" dirty="0" smtClean="0">
                <a:solidFill>
                  <a:srgbClr val="00B050"/>
                </a:solidFill>
              </a:rPr>
              <a:t> running at the moment</a:t>
            </a:r>
          </a:p>
          <a:p>
            <a:pPr algn="ctr"/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899592" y="764704"/>
            <a:ext cx="7175351" cy="1793167"/>
          </a:xfrm>
        </p:spPr>
        <p:txBody>
          <a:bodyPr/>
          <a:lstStyle/>
          <a:p>
            <a:pPr marL="182880" indent="0" algn="ctr">
              <a:buNone/>
            </a:pPr>
            <a:r>
              <a:rPr lang="ru-RU" dirty="0" smtClean="0">
                <a:solidFill>
                  <a:schemeClr val="accent5">
                    <a:lumMod val="75000"/>
                  </a:schemeClr>
                </a:solidFill>
              </a:rPr>
              <a:t>Отрицание:</a:t>
            </a:r>
            <a:br>
              <a:rPr lang="ru-RU" dirty="0" smtClean="0">
                <a:solidFill>
                  <a:schemeClr val="accent5">
                    <a:lumMod val="75000"/>
                  </a:schemeClr>
                </a:solidFill>
              </a:rPr>
            </a:br>
            <a:endParaRPr lang="ru-RU" dirty="0">
              <a:solidFill>
                <a:schemeClr val="accent5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84626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" dur="2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4" dur="2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/>
    </p:bld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233</TotalTime>
  <Words>73</Words>
  <Application>Microsoft Office PowerPoint</Application>
  <PresentationFormat>Экран (4:3)</PresentationFormat>
  <Paragraphs>15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8" baseType="lpstr">
      <vt:lpstr>Georgia</vt:lpstr>
      <vt:lpstr>Trebuchet MS</vt:lpstr>
      <vt:lpstr>Воздушный поток</vt:lpstr>
      <vt:lpstr>Present Continuous            Tense</vt:lpstr>
      <vt:lpstr>Утверждение:  Простое повествовательное предложение</vt:lpstr>
      <vt:lpstr>Вопрос: Общий</vt:lpstr>
      <vt:lpstr>Вопрос: Специальный</vt:lpstr>
      <vt:lpstr>Отрицание: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Ирина Воронцова</dc:creator>
  <cp:lastModifiedBy>Пользователь Windows</cp:lastModifiedBy>
  <cp:revision>10</cp:revision>
  <dcterms:created xsi:type="dcterms:W3CDTF">2015-05-05T11:20:41Z</dcterms:created>
  <dcterms:modified xsi:type="dcterms:W3CDTF">2020-04-02T10:18:07Z</dcterms:modified>
</cp:coreProperties>
</file>