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</p:sldMasterIdLst>
  <p:notesMasterIdLst>
    <p:notesMasterId r:id="rId4"/>
  </p:notesMasterIdLst>
  <p:sldIdLst>
    <p:sldId id="270" r:id="rId2"/>
    <p:sldId id="269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477" autoAdjust="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D0B55EA-6D0D-4237-813C-9092B943F16F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D5092AC-D9C4-44C3-B333-D72E49A6F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183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B727614-E4DC-41E8-AD71-6BBA7718B912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B6A924F-1325-4FAA-B165-E47D54E14C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D177DA-9B5C-4C24-8B5C-DE4BF6BA28F0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E62D2E-A592-42B8-B876-2F6217EB88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2C7409-473F-4305-A156-C918917421D5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B6427E-16A5-4E12-A1CA-72B874FB52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E24901-8685-4BE2-9EAF-BA186BB5AA22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DA2A28-2B8B-4AF7-B20C-4F7963B174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C30262-D3A3-40D3-9BD3-D61535229450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266CFD-C440-4874-9333-43F14CCF6E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172197-F8AD-4A39-AD72-7850FF52EE44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7844BB-1AD4-453B-B1D7-87BDEEF282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E9ABEF-39C3-4D39-A124-434818D4AB4A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A7E136-5217-4462-9E7B-63898592AC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134D85-F41B-4520-8659-F7CF04B687F0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B8C834-EA24-451A-B49D-EBBD8F8D66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0107CA-E784-4AD2-B191-DF0DC5841011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E77485-83F0-4656-9778-2C4598BC37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C862E72E-DD0E-480D-B48A-3611F2F6F5D1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41AD324-E0CF-46B4-B0B7-3AA24B00FE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108866D-2337-4D83-BD77-9178CB4AA71D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EEB3DB-490A-44A5-AF20-55780D9795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B09ACD5-88AA-48CA-ACCD-41B694BADE85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6D52FC1-B8A2-436C-805C-C7A39F15B6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</a:t>
            </a:r>
            <a:r>
              <a:rPr lang="ru-RU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«Устное  решение  квадратных уравнений»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Учителя математики МКОУ  «</a:t>
            </a:r>
            <a:r>
              <a:rPr lang="ru-RU" dirty="0" err="1" smtClean="0"/>
              <a:t>Куркентская</a:t>
            </a:r>
            <a:r>
              <a:rPr lang="ru-RU" dirty="0" smtClean="0"/>
              <a:t> СОШ№1 </a:t>
            </a:r>
            <a:r>
              <a:rPr lang="ru-RU" dirty="0" err="1" smtClean="0"/>
              <a:t>им.М.М.Рагимова</a:t>
            </a:r>
            <a:r>
              <a:rPr lang="ru-RU" dirty="0" smtClean="0"/>
              <a:t>» </a:t>
            </a:r>
            <a:r>
              <a:rPr lang="ru-RU" dirty="0" err="1" smtClean="0"/>
              <a:t>Гаджалиевой</a:t>
            </a:r>
            <a:r>
              <a:rPr lang="ru-RU" dirty="0" smtClean="0"/>
              <a:t> Л.Х.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19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8496943" cy="42093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ru-RU" dirty="0" smtClean="0"/>
              <a:t>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Найти множители свободного члена , для которых действием . указанное последним знаком уравнения  , дает второй коэффициент;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2.Расставить знаки у найденных множителей по следующим правилам: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А)если в уравнении два «плюса», то в ответе  два « минуса» 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Б)если последний знак уравнения «минус» , то меньшему корню присваивается второй знак уравнения 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(больший корень имеет противоположный знак 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</a:t>
            </a:r>
            <a:r>
              <a:rPr lang="ru-RU" dirty="0" smtClean="0">
                <a:solidFill>
                  <a:srgbClr val="FF0000"/>
                </a:solidFill>
              </a:rPr>
              <a:t>Алгоритм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отыскания </a:t>
            </a:r>
            <a:r>
              <a:rPr lang="ru-RU" sz="3200" dirty="0" smtClean="0">
                <a:solidFill>
                  <a:srgbClr val="FF0000"/>
                </a:solidFill>
              </a:rPr>
              <a:t>     корней </a:t>
            </a:r>
            <a:r>
              <a:rPr lang="ru-RU" sz="3200" dirty="0" smtClean="0">
                <a:solidFill>
                  <a:srgbClr val="FF0000"/>
                </a:solidFill>
              </a:rPr>
              <a:t>любого </a:t>
            </a:r>
            <a:r>
              <a:rPr lang="ru-RU" sz="3200" dirty="0" smtClean="0">
                <a:solidFill>
                  <a:srgbClr val="FF0000"/>
                </a:solidFill>
              </a:rPr>
              <a:t>  приведенного   квадратного          уравнения        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Х² +</a:t>
            </a:r>
            <a:r>
              <a:rPr lang="ru-RU" sz="3200" dirty="0" err="1" smtClean="0">
                <a:solidFill>
                  <a:schemeClr val="bg2">
                    <a:lumMod val="10000"/>
                  </a:schemeClr>
                </a:solidFill>
              </a:rPr>
              <a:t>рХ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g=0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2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217</TotalTime>
  <Words>83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Презентация на тему: «Устное  решение  квадратных уравнений»</vt:lpstr>
      <vt:lpstr>                 Алгоритм  отыскания      корней любого   приведенного   квадратного          уравнения          Х² +рХ+g=0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              Виета</dc:title>
  <dc:creator>Home</dc:creator>
  <cp:lastModifiedBy>Roman</cp:lastModifiedBy>
  <cp:revision>33</cp:revision>
  <dcterms:created xsi:type="dcterms:W3CDTF">2015-02-23T11:22:48Z</dcterms:created>
  <dcterms:modified xsi:type="dcterms:W3CDTF">2020-04-01T15:12:32Z</dcterms:modified>
</cp:coreProperties>
</file>