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6" r:id="rId9"/>
    <p:sldId id="262" r:id="rId10"/>
    <p:sldId id="263" r:id="rId11"/>
    <p:sldId id="264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1"/>
            <a:ext cx="7772400" cy="3672407"/>
          </a:xfrm>
        </p:spPr>
        <p:txBody>
          <a:bodyPr>
            <a:normAutofit/>
          </a:bodyPr>
          <a:lstStyle/>
          <a:p>
            <a:r>
              <a:rPr lang="ru-RU" sz="9600" b="1" dirty="0" err="1" smtClean="0">
                <a:latin typeface="Arial Black" panose="020B0A04020102020204" pitchFamily="34" charset="0"/>
              </a:rPr>
              <a:t>Сагаан</a:t>
            </a:r>
            <a:r>
              <a:rPr lang="ru-RU" b="1" dirty="0" smtClean="0">
                <a:latin typeface="Arial Black" panose="020B0A04020102020204" pitchFamily="34" charset="0"/>
              </a:rPr>
              <a:t> </a:t>
            </a:r>
            <a:r>
              <a:rPr lang="ru-RU" sz="10700" b="1" dirty="0" err="1" smtClean="0">
                <a:latin typeface="Arial Black" panose="020B0A04020102020204" pitchFamily="34" charset="0"/>
              </a:rPr>
              <a:t>эдеэн</a:t>
            </a:r>
            <a:endParaRPr lang="ru-RU" sz="10700" b="1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077072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err="1" smtClean="0">
                <a:solidFill>
                  <a:schemeClr val="tx1"/>
                </a:solidFill>
              </a:rPr>
              <a:t>Зодбоева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Туяна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4 </a:t>
            </a:r>
            <a:r>
              <a:rPr lang="ru-RU" dirty="0" err="1" smtClean="0">
                <a:solidFill>
                  <a:schemeClr val="tx1"/>
                </a:solidFill>
              </a:rPr>
              <a:t>анги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err="1" smtClean="0">
                <a:solidFill>
                  <a:schemeClr val="tx1"/>
                </a:solidFill>
              </a:rPr>
              <a:t>Ушхайтын</a:t>
            </a:r>
            <a:r>
              <a:rPr lang="ru-RU" dirty="0" smtClean="0">
                <a:solidFill>
                  <a:schemeClr val="tx1"/>
                </a:solidFill>
              </a:rPr>
              <a:t> эхин </a:t>
            </a:r>
            <a:r>
              <a:rPr lang="en-US" dirty="0" smtClean="0">
                <a:solidFill>
                  <a:schemeClr val="tx1"/>
                </a:solidFill>
              </a:rPr>
              <a:t>h</a:t>
            </a:r>
            <a:r>
              <a:rPr lang="ru-RU" dirty="0" err="1" smtClean="0">
                <a:solidFill>
                  <a:schemeClr val="tx1"/>
                </a:solidFill>
              </a:rPr>
              <a:t>ургуули</a:t>
            </a:r>
            <a:r>
              <a:rPr lang="ru-RU" dirty="0" smtClean="0">
                <a:solidFill>
                  <a:schemeClr val="tx1"/>
                </a:solidFill>
              </a:rPr>
              <a:t> –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сэсэрлиг</a:t>
            </a:r>
            <a:endParaRPr lang="ru-R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25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err="1" smtClean="0"/>
              <a:t>Шана</a:t>
            </a:r>
            <a:r>
              <a:rPr lang="en-US" dirty="0" smtClean="0"/>
              <a:t>h</a:t>
            </a:r>
            <a:r>
              <a:rPr lang="ru-RU" dirty="0" smtClean="0"/>
              <a:t>ан </a:t>
            </a:r>
            <a:r>
              <a:rPr lang="ru-RU" dirty="0" err="1" smtClean="0"/>
              <a:t>талхан</a:t>
            </a:r>
            <a:r>
              <a:rPr lang="ru-RU" dirty="0" smtClean="0"/>
              <a:t> саламат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mr.L\Downloads\31502201_1662772150480761_2873944294870220800_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29"/>
          <a:stretch/>
        </p:blipFill>
        <p:spPr bwMode="auto">
          <a:xfrm>
            <a:off x="237212" y="1330036"/>
            <a:ext cx="8583260" cy="552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152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Шара то</a:t>
            </a:r>
            <a:r>
              <a:rPr lang="en-US" dirty="0" smtClean="0"/>
              <a:t>h</a:t>
            </a:r>
            <a:r>
              <a:rPr lang="ru-RU" dirty="0" smtClean="0"/>
              <a:t>он - топленое масло</a:t>
            </a:r>
            <a:endParaRPr lang="ru-RU" dirty="0"/>
          </a:p>
        </p:txBody>
      </p:sp>
      <p:pic>
        <p:nvPicPr>
          <p:cNvPr id="5122" name="Picture 2" descr="C:\Users\mr.L\Downloads\toplenoe-masl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75" y="1268760"/>
            <a:ext cx="8572500" cy="544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52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2998"/>
          </a:xfrm>
        </p:spPr>
        <p:txBody>
          <a:bodyPr>
            <a:normAutofit/>
          </a:bodyPr>
          <a:lstStyle/>
          <a:p>
            <a:r>
              <a:rPr lang="ru-RU" b="1" dirty="0" err="1" smtClean="0"/>
              <a:t>Сагаан</a:t>
            </a:r>
            <a:r>
              <a:rPr lang="ru-RU" b="1" dirty="0" smtClean="0"/>
              <a:t> то</a:t>
            </a:r>
            <a:r>
              <a:rPr lang="en-US" b="1" dirty="0" smtClean="0"/>
              <a:t>h</a:t>
            </a:r>
            <a:r>
              <a:rPr lang="ru-RU" b="1" dirty="0" smtClean="0"/>
              <a:t>он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mr.L\Downloads\f96d2a4fd686f7f6c8cf757455d288a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38"/>
          <a:stretch/>
        </p:blipFill>
        <p:spPr bwMode="auto">
          <a:xfrm>
            <a:off x="179512" y="1177636"/>
            <a:ext cx="8676456" cy="5528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60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Сагаан</a:t>
            </a:r>
            <a:r>
              <a:rPr lang="ru-RU" b="1" dirty="0" smtClean="0"/>
              <a:t> то</a:t>
            </a:r>
            <a:r>
              <a:rPr lang="en-US" b="1" dirty="0" smtClean="0"/>
              <a:t>h</a:t>
            </a:r>
            <a:r>
              <a:rPr lang="ru-RU" b="1" dirty="0" smtClean="0"/>
              <a:t>о </a:t>
            </a:r>
            <a:r>
              <a:rPr lang="ru-RU" b="1" dirty="0" err="1" smtClean="0"/>
              <a:t>гаргалга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err="1"/>
              <a:t>Зөөхэй</a:t>
            </a:r>
            <a:endParaRPr lang="ru-RU" sz="5400" dirty="0"/>
          </a:p>
          <a:p>
            <a:r>
              <a:rPr lang="ru-RU" sz="5400" dirty="0" err="1"/>
              <a:t>И</a:t>
            </a:r>
            <a:r>
              <a:rPr lang="ru-RU" sz="5400" dirty="0" err="1" smtClean="0"/>
              <a:t>илгэд</a:t>
            </a:r>
            <a:r>
              <a:rPr lang="en-US" sz="5400" dirty="0" smtClean="0"/>
              <a:t>h</a:t>
            </a:r>
            <a:r>
              <a:rPr lang="ru-RU" sz="5400" dirty="0" smtClean="0"/>
              <a:t>эн </a:t>
            </a:r>
          </a:p>
          <a:p>
            <a:r>
              <a:rPr lang="ru-RU" sz="5400" dirty="0" err="1" smtClean="0"/>
              <a:t>Сэбэр</a:t>
            </a:r>
            <a:r>
              <a:rPr lang="ru-RU" sz="5400" dirty="0" smtClean="0"/>
              <a:t> у</a:t>
            </a:r>
            <a:r>
              <a:rPr lang="en-US" sz="5400" dirty="0" smtClean="0"/>
              <a:t>h</a:t>
            </a:r>
            <a:r>
              <a:rPr lang="ru-RU" sz="5400" dirty="0" smtClean="0"/>
              <a:t>ан</a:t>
            </a:r>
          </a:p>
          <a:p>
            <a:r>
              <a:rPr lang="ru-RU" sz="5400" dirty="0" err="1" smtClean="0"/>
              <a:t>Сагаан</a:t>
            </a:r>
            <a:r>
              <a:rPr lang="ru-RU" sz="5400" dirty="0"/>
              <a:t> то</a:t>
            </a:r>
            <a:r>
              <a:rPr lang="en-US" sz="5400" dirty="0"/>
              <a:t>h</a:t>
            </a:r>
            <a:r>
              <a:rPr lang="ru-RU" sz="5400" dirty="0" smtClean="0"/>
              <a:t>он</a:t>
            </a:r>
            <a:endParaRPr lang="ru-RU" sz="5400" dirty="0" smtClean="0"/>
          </a:p>
        </p:txBody>
      </p:sp>
    </p:spTree>
    <p:extLst>
      <p:ext uri="{BB962C8B-B14F-4D97-AF65-F5344CB8AC3E}">
        <p14:creationId xmlns:p14="http://schemas.microsoft.com/office/powerpoint/2010/main" val="96214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856984" cy="63367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8000" b="1" dirty="0"/>
              <a:t>“</a:t>
            </a:r>
            <a:r>
              <a:rPr lang="ru-RU" sz="8000" b="1" dirty="0" err="1"/>
              <a:t>Сагаан</a:t>
            </a:r>
            <a:r>
              <a:rPr lang="ru-RU" sz="8000" b="1" dirty="0"/>
              <a:t> </a:t>
            </a:r>
            <a:r>
              <a:rPr lang="ru-RU" sz="8000" b="1" dirty="0" err="1"/>
              <a:t>эдеэнтнай</a:t>
            </a:r>
            <a:r>
              <a:rPr lang="ru-RU" sz="8000" b="1" dirty="0"/>
              <a:t> </a:t>
            </a:r>
            <a:r>
              <a:rPr lang="ru-RU" sz="8000" b="1" dirty="0" err="1"/>
              <a:t>дэлбэржэ</a:t>
            </a:r>
            <a:r>
              <a:rPr lang="ru-RU" sz="8000" b="1" dirty="0"/>
              <a:t>, </a:t>
            </a:r>
            <a:endParaRPr lang="ru-RU" sz="8000" b="1" dirty="0" smtClean="0"/>
          </a:p>
          <a:p>
            <a:pPr marL="0" indent="0" algn="ctr">
              <a:buNone/>
            </a:pPr>
            <a:r>
              <a:rPr lang="ru-RU" sz="8000" b="1" dirty="0" err="1" smtClean="0"/>
              <a:t>һаба</a:t>
            </a:r>
            <a:r>
              <a:rPr lang="ru-RU" sz="8000" b="1" dirty="0" smtClean="0"/>
              <a:t> </a:t>
            </a:r>
            <a:r>
              <a:rPr lang="ru-RU" sz="8000" b="1" dirty="0" err="1"/>
              <a:t>һуулгатнай</a:t>
            </a:r>
            <a:r>
              <a:rPr lang="ru-RU" sz="8000" b="1" dirty="0"/>
              <a:t> </a:t>
            </a:r>
            <a:r>
              <a:rPr lang="ru-RU" sz="8000" b="1" dirty="0" err="1"/>
              <a:t>билтаржа</a:t>
            </a:r>
            <a:r>
              <a:rPr lang="ru-RU" sz="8000" b="1" dirty="0"/>
              <a:t> </a:t>
            </a:r>
            <a:r>
              <a:rPr lang="ru-RU" sz="8000" b="1" dirty="0" err="1"/>
              <a:t>байг</a:t>
            </a:r>
            <a:r>
              <a:rPr lang="ru-RU" sz="8000" b="1" dirty="0"/>
              <a:t>”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089638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застав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6632"/>
            <a:ext cx="8352928" cy="310729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0793" y="3356992"/>
            <a:ext cx="864096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anose="020B0A04020102020204" pitchFamily="34" charset="0"/>
              </a:rPr>
              <a:t>	</a:t>
            </a:r>
            <a:r>
              <a:rPr lang="ru-RU" sz="4000" b="1" dirty="0" err="1" smtClean="0"/>
              <a:t>Буряад</a:t>
            </a:r>
            <a:r>
              <a:rPr lang="ru-RU" sz="4000" b="1" dirty="0" smtClean="0"/>
              <a:t> </a:t>
            </a:r>
            <a:r>
              <a:rPr lang="ru-RU" sz="4000" b="1" dirty="0"/>
              <a:t>зон </a:t>
            </a:r>
            <a:r>
              <a:rPr lang="ru-RU" sz="4000" b="1" dirty="0" err="1"/>
              <a:t>анхан</a:t>
            </a:r>
            <a:r>
              <a:rPr lang="ru-RU" sz="4000" b="1" dirty="0"/>
              <a:t> </a:t>
            </a:r>
            <a:r>
              <a:rPr lang="ru-RU" sz="4000" b="1" dirty="0" err="1"/>
              <a:t>сагһаа</a:t>
            </a:r>
            <a:r>
              <a:rPr lang="ru-RU" sz="4000" b="1" dirty="0"/>
              <a:t> </a:t>
            </a:r>
            <a:r>
              <a:rPr lang="ru-RU" sz="4000" b="1" dirty="0" err="1"/>
              <a:t>хойшо</a:t>
            </a:r>
            <a:r>
              <a:rPr lang="ru-RU" sz="4000" b="1" dirty="0"/>
              <a:t> мал </a:t>
            </a:r>
            <a:r>
              <a:rPr lang="ru-RU" sz="4000" b="1" dirty="0" err="1"/>
              <a:t>ажалтай</a:t>
            </a:r>
            <a:r>
              <a:rPr lang="ru-RU" sz="4000" b="1" dirty="0"/>
              <a:t> </a:t>
            </a:r>
            <a:r>
              <a:rPr lang="ru-RU" sz="4000" b="1" dirty="0" err="1"/>
              <a:t>байжа</a:t>
            </a:r>
            <a:r>
              <a:rPr lang="ru-RU" sz="4000" b="1" dirty="0"/>
              <a:t>, </a:t>
            </a:r>
            <a:r>
              <a:rPr lang="ru-RU" sz="4000" b="1" dirty="0" err="1"/>
              <a:t>тэрэнэй</a:t>
            </a:r>
            <a:r>
              <a:rPr lang="ru-RU" sz="4000" b="1" dirty="0"/>
              <a:t> </a:t>
            </a:r>
            <a:r>
              <a:rPr lang="ru-RU" sz="4000" b="1" dirty="0" err="1"/>
              <a:t>ашаг</a:t>
            </a:r>
            <a:r>
              <a:rPr lang="ru-RU" sz="4000" b="1" dirty="0"/>
              <a:t> </a:t>
            </a:r>
            <a:r>
              <a:rPr lang="ru-RU" sz="4000" b="1" dirty="0" err="1"/>
              <a:t>шэмээр</a:t>
            </a:r>
            <a:r>
              <a:rPr lang="ru-RU" sz="4000" b="1" dirty="0"/>
              <a:t> </a:t>
            </a:r>
            <a:r>
              <a:rPr lang="ru-RU" sz="4000" b="1" dirty="0" err="1"/>
              <a:t>амидардаг</a:t>
            </a:r>
            <a:r>
              <a:rPr lang="ru-RU" sz="4000" b="1" dirty="0"/>
              <a:t> </a:t>
            </a:r>
            <a:r>
              <a:rPr lang="ru-RU" sz="4000" b="1" dirty="0" err="1"/>
              <a:t>байһан</a:t>
            </a:r>
            <a:r>
              <a:rPr lang="ru-RU" sz="4000" b="1" dirty="0"/>
              <a:t> </a:t>
            </a:r>
            <a:r>
              <a:rPr lang="ru-RU" sz="4000" b="1" dirty="0" err="1"/>
              <a:t>ааб</a:t>
            </a:r>
            <a:r>
              <a:rPr lang="ru-RU" sz="4000" b="1" dirty="0"/>
              <a:t> </a:t>
            </a:r>
            <a:r>
              <a:rPr lang="ru-RU" sz="4000" b="1" dirty="0" err="1"/>
              <a:t>даа</a:t>
            </a:r>
            <a:r>
              <a:rPr lang="ru-RU" sz="4000" b="1" dirty="0"/>
              <a:t>. </a:t>
            </a:r>
            <a:r>
              <a:rPr lang="ru-RU" sz="4000" b="1" dirty="0" err="1"/>
              <a:t>Илангаяа</a:t>
            </a:r>
            <a:r>
              <a:rPr lang="ru-RU" sz="4000" b="1" dirty="0"/>
              <a:t> </a:t>
            </a:r>
            <a:r>
              <a:rPr lang="ru-RU" sz="4000" b="1" dirty="0" err="1"/>
              <a:t>сагаан</a:t>
            </a:r>
            <a:r>
              <a:rPr lang="ru-RU" sz="4000" b="1" dirty="0"/>
              <a:t> </a:t>
            </a:r>
            <a:r>
              <a:rPr lang="ru-RU" sz="4000" b="1" dirty="0" err="1"/>
              <a:t>эдеэн</a:t>
            </a:r>
            <a:r>
              <a:rPr lang="ru-RU" sz="4000" b="1" dirty="0"/>
              <a:t> </a:t>
            </a:r>
            <a:r>
              <a:rPr lang="ru-RU" sz="4000" b="1" dirty="0" err="1"/>
              <a:t>гээшэ</a:t>
            </a:r>
            <a:r>
              <a:rPr lang="ru-RU" sz="4000" b="1" dirty="0"/>
              <a:t> </a:t>
            </a:r>
            <a:r>
              <a:rPr lang="ru-RU" sz="4000" b="1" dirty="0" err="1"/>
              <a:t>буряад</a:t>
            </a:r>
            <a:r>
              <a:rPr lang="ru-RU" sz="4000" b="1" dirty="0"/>
              <a:t> зоной </a:t>
            </a:r>
            <a:r>
              <a:rPr lang="ru-RU" sz="4000" b="1" dirty="0" err="1"/>
              <a:t>эдеэнэй</a:t>
            </a:r>
            <a:r>
              <a:rPr lang="ru-RU" sz="4000" b="1" dirty="0"/>
              <a:t> </a:t>
            </a:r>
            <a:r>
              <a:rPr lang="ru-RU" sz="4000" b="1" dirty="0" err="1"/>
              <a:t>дээжэ</a:t>
            </a:r>
            <a:r>
              <a:rPr lang="ru-RU" sz="4000" b="1" dirty="0"/>
              <a:t> </a:t>
            </a:r>
            <a:r>
              <a:rPr lang="ru-RU" sz="4000" b="1" dirty="0" err="1"/>
              <a:t>байгаа</a:t>
            </a:r>
            <a:r>
              <a:rPr lang="ru-RU" sz="4000" b="1" dirty="0"/>
              <a:t> </a:t>
            </a:r>
            <a:r>
              <a:rPr lang="ru-RU" sz="4000" b="1" dirty="0" err="1"/>
              <a:t>бшуу</a:t>
            </a:r>
            <a:r>
              <a:rPr lang="ru-RU" sz="4000" b="1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442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58112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+mn-lt"/>
              </a:rPr>
              <a:t>Хабар </a:t>
            </a:r>
            <a:r>
              <a:rPr lang="ru-RU" sz="3600" b="1" dirty="0" err="1">
                <a:latin typeface="+mn-lt"/>
              </a:rPr>
              <a:t>малайнгаа</a:t>
            </a:r>
            <a:r>
              <a:rPr lang="ru-RU" sz="3600" b="1" dirty="0">
                <a:latin typeface="+mn-lt"/>
              </a:rPr>
              <a:t> </a:t>
            </a:r>
            <a:r>
              <a:rPr lang="ru-RU" sz="3600" b="1" dirty="0" err="1">
                <a:latin typeface="+mn-lt"/>
              </a:rPr>
              <a:t>түл</a:t>
            </a:r>
            <a:r>
              <a:rPr lang="ru-RU" sz="3600" b="1" dirty="0">
                <a:latin typeface="+mn-lt"/>
              </a:rPr>
              <a:t> </a:t>
            </a:r>
            <a:r>
              <a:rPr lang="ru-RU" sz="3600" b="1" dirty="0" err="1">
                <a:latin typeface="+mn-lt"/>
              </a:rPr>
              <a:t>абажа</a:t>
            </a:r>
            <a:r>
              <a:rPr lang="ru-RU" sz="3600" b="1" dirty="0">
                <a:latin typeface="+mn-lt"/>
              </a:rPr>
              <a:t>, </a:t>
            </a:r>
            <a:r>
              <a:rPr lang="ru-RU" sz="3600" b="1" dirty="0" err="1">
                <a:latin typeface="+mn-lt"/>
              </a:rPr>
              <a:t>хүхэ</a:t>
            </a:r>
            <a:r>
              <a:rPr lang="ru-RU" sz="3600" b="1" dirty="0">
                <a:latin typeface="+mn-lt"/>
              </a:rPr>
              <a:t> </a:t>
            </a:r>
            <a:r>
              <a:rPr lang="ru-RU" sz="3600" b="1" dirty="0" err="1">
                <a:latin typeface="+mn-lt"/>
              </a:rPr>
              <a:t>ногооной</a:t>
            </a:r>
            <a:r>
              <a:rPr lang="ru-RU" sz="3600" b="1" dirty="0">
                <a:latin typeface="+mn-lt"/>
              </a:rPr>
              <a:t> </a:t>
            </a:r>
            <a:r>
              <a:rPr lang="ru-RU" sz="3600" b="1" dirty="0" err="1">
                <a:latin typeface="+mn-lt"/>
              </a:rPr>
              <a:t>ургажа</a:t>
            </a:r>
            <a:r>
              <a:rPr lang="ru-RU" sz="3600" b="1" dirty="0">
                <a:latin typeface="+mn-lt"/>
              </a:rPr>
              <a:t> </a:t>
            </a:r>
            <a:r>
              <a:rPr lang="ru-RU" sz="3600" b="1" dirty="0" err="1">
                <a:latin typeface="+mn-lt"/>
              </a:rPr>
              <a:t>эхилхэлээр</a:t>
            </a:r>
            <a:r>
              <a:rPr lang="ru-RU" sz="3600" b="1" dirty="0">
                <a:latin typeface="+mn-lt"/>
              </a:rPr>
              <a:t>, </a:t>
            </a:r>
            <a:r>
              <a:rPr lang="ru-RU" sz="3600" b="1" dirty="0" err="1">
                <a:latin typeface="+mn-lt"/>
              </a:rPr>
              <a:t>сагаан</a:t>
            </a:r>
            <a:r>
              <a:rPr lang="ru-RU" sz="3600" b="1" dirty="0">
                <a:latin typeface="+mn-lt"/>
              </a:rPr>
              <a:t> </a:t>
            </a:r>
            <a:r>
              <a:rPr lang="ru-RU" sz="3600" b="1" dirty="0" err="1">
                <a:latin typeface="+mn-lt"/>
              </a:rPr>
              <a:t>эдеэн</a:t>
            </a:r>
            <a:r>
              <a:rPr lang="ru-RU" sz="3600" b="1" dirty="0">
                <a:latin typeface="+mn-lt"/>
              </a:rPr>
              <a:t> </a:t>
            </a:r>
            <a:r>
              <a:rPr lang="ru-RU" sz="3600" b="1" dirty="0" err="1">
                <a:latin typeface="+mn-lt"/>
              </a:rPr>
              <a:t>дэлгэржэ</a:t>
            </a:r>
            <a:r>
              <a:rPr lang="ru-RU" sz="3600" b="1" dirty="0">
                <a:latin typeface="+mn-lt"/>
              </a:rPr>
              <a:t>, </a:t>
            </a:r>
            <a:r>
              <a:rPr lang="ru-RU" sz="3600" b="1" dirty="0" err="1">
                <a:latin typeface="+mn-lt"/>
              </a:rPr>
              <a:t>буряад</a:t>
            </a:r>
            <a:r>
              <a:rPr lang="ru-RU" sz="3600" b="1" dirty="0">
                <a:latin typeface="+mn-lt"/>
              </a:rPr>
              <a:t> зон </a:t>
            </a:r>
            <a:r>
              <a:rPr lang="ru-RU" sz="3600" b="1" dirty="0" err="1">
                <a:latin typeface="+mn-lt"/>
              </a:rPr>
              <a:t>һаба</a:t>
            </a:r>
            <a:r>
              <a:rPr lang="ru-RU" sz="3600" b="1" dirty="0">
                <a:latin typeface="+mn-lt"/>
              </a:rPr>
              <a:t> </a:t>
            </a:r>
            <a:r>
              <a:rPr lang="ru-RU" sz="3600" b="1" dirty="0" err="1">
                <a:latin typeface="+mn-lt"/>
              </a:rPr>
              <a:t>һуулгаяа</a:t>
            </a:r>
            <a:r>
              <a:rPr lang="ru-RU" sz="3600" b="1" dirty="0">
                <a:latin typeface="+mn-lt"/>
              </a:rPr>
              <a:t> </a:t>
            </a:r>
            <a:r>
              <a:rPr lang="ru-RU" sz="3600" b="1" dirty="0" err="1">
                <a:latin typeface="+mn-lt"/>
              </a:rPr>
              <a:t>тодходог</a:t>
            </a:r>
            <a:r>
              <a:rPr lang="ru-RU" sz="3600" b="1" dirty="0">
                <a:latin typeface="+mn-lt"/>
              </a:rPr>
              <a:t> </a:t>
            </a:r>
            <a:r>
              <a:rPr lang="ru-RU" sz="3600" b="1" dirty="0" err="1">
                <a:latin typeface="+mn-lt"/>
              </a:rPr>
              <a:t>гээшэ</a:t>
            </a:r>
            <a:r>
              <a:rPr lang="ru-RU" sz="3600" b="1" dirty="0">
                <a:latin typeface="+mn-lt"/>
              </a:rPr>
              <a:t> </a:t>
            </a:r>
            <a:r>
              <a:rPr lang="ru-RU" sz="3600" b="1" dirty="0" err="1">
                <a:latin typeface="+mn-lt"/>
              </a:rPr>
              <a:t>һэн</a:t>
            </a:r>
            <a:r>
              <a:rPr lang="ru-RU" sz="3600" b="1" dirty="0">
                <a:latin typeface="+mn-lt"/>
              </a:rPr>
              <a:t>. </a:t>
            </a:r>
          </a:p>
        </p:txBody>
      </p:sp>
      <p:pic>
        <p:nvPicPr>
          <p:cNvPr id="6" name="Объект 5" descr="https://buryadxelen.com/backend/web/assets/c308f7ad/info/1/6/p20311_2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6" b="10390"/>
          <a:stretch/>
        </p:blipFill>
        <p:spPr bwMode="auto">
          <a:xfrm>
            <a:off x="827584" y="116632"/>
            <a:ext cx="7272808" cy="38486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789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b="1" i="1" dirty="0" err="1" smtClean="0">
                <a:latin typeface="+mn-lt"/>
              </a:rPr>
              <a:t>Буряад</a:t>
            </a:r>
            <a:r>
              <a:rPr lang="ru-RU" b="1" dirty="0">
                <a:latin typeface="+mn-lt"/>
              </a:rPr>
              <a:t> </a:t>
            </a:r>
            <a:r>
              <a:rPr lang="ru-RU" b="1" dirty="0" err="1" smtClean="0">
                <a:latin typeface="+mn-lt"/>
              </a:rPr>
              <a:t>арадай</a:t>
            </a:r>
            <a:r>
              <a:rPr lang="ru-RU" b="1" dirty="0" smtClean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эдеэн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соо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сагаан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latin typeface="+mn-lt"/>
              </a:rPr>
              <a:t>эдеэн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 smtClean="0">
                <a:latin typeface="+mn-lt"/>
              </a:rPr>
              <a:t>эгээл</a:t>
            </a:r>
            <a:r>
              <a:rPr lang="ru-RU" b="1" dirty="0" smtClean="0">
                <a:latin typeface="+mn-lt"/>
              </a:rPr>
              <a:t> </a:t>
            </a:r>
            <a:r>
              <a:rPr lang="ru-RU" b="1" dirty="0" err="1" smtClean="0"/>
              <a:t>ехэ</a:t>
            </a:r>
            <a:r>
              <a:rPr lang="ru-RU" b="1" dirty="0" smtClean="0"/>
              <a:t> </a:t>
            </a:r>
            <a:r>
              <a:rPr lang="ru-RU" b="1" dirty="0" err="1"/>
              <a:t>һуури</a:t>
            </a:r>
            <a:r>
              <a:rPr lang="ru-RU" b="1" dirty="0"/>
              <a:t> </a:t>
            </a:r>
            <a:r>
              <a:rPr lang="ru-RU" b="1" dirty="0" err="1"/>
              <a:t>эзэлдэг</a:t>
            </a:r>
            <a:r>
              <a:rPr lang="ru-RU" b="1" dirty="0" smtClean="0">
                <a:latin typeface="+mn-lt"/>
              </a:rPr>
              <a:t>.</a:t>
            </a: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mr.L\Downloads\сагаан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3" t="5276" r="10605" b="15151"/>
          <a:stretch/>
        </p:blipFill>
        <p:spPr bwMode="auto">
          <a:xfrm>
            <a:off x="0" y="1385455"/>
            <a:ext cx="9144000" cy="545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41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Аарсан</a:t>
            </a:r>
            <a:endParaRPr lang="ru-RU" b="1" dirty="0"/>
          </a:p>
        </p:txBody>
      </p:sp>
      <p:pic>
        <p:nvPicPr>
          <p:cNvPr id="2050" name="Picture 2" descr="C:\Users\mr.L\Downloads\CIMG60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9144000" cy="5288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375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Тараг</a:t>
            </a:r>
            <a:r>
              <a:rPr lang="ru-RU" b="1" dirty="0" smtClean="0"/>
              <a:t> кефир</a:t>
            </a:r>
            <a:endParaRPr lang="ru-RU" b="1" dirty="0"/>
          </a:p>
        </p:txBody>
      </p:sp>
      <p:pic>
        <p:nvPicPr>
          <p:cNvPr id="1030" name="Picture 6" descr="C:\Users\mr.L\Downloads\P12807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8712968" cy="5250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794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       </a:t>
            </a:r>
            <a:r>
              <a:rPr lang="en-US" b="1" dirty="0" smtClean="0"/>
              <a:t>Y</a:t>
            </a:r>
            <a:r>
              <a:rPr lang="ru-RU" b="1" dirty="0" err="1" smtClean="0"/>
              <a:t>рмэн</a:t>
            </a:r>
            <a:r>
              <a:rPr lang="ru-RU" b="1" dirty="0" smtClean="0"/>
              <a:t> пенки</a:t>
            </a:r>
            <a:endParaRPr lang="ru-RU" b="1" dirty="0"/>
          </a:p>
        </p:txBody>
      </p:sp>
      <p:pic>
        <p:nvPicPr>
          <p:cNvPr id="4" name="Объект 3" descr="http://soyol.ru/upload/iblock/4b6/4b6a736b8a87ddfbad82597a234d223e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02116"/>
            <a:ext cx="8784976" cy="52460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075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Мой</a:t>
            </a:r>
            <a:r>
              <a:rPr lang="en-US" dirty="0" smtClean="0"/>
              <a:t>h</a:t>
            </a:r>
            <a:r>
              <a:rPr lang="ru-RU" dirty="0" err="1" smtClean="0"/>
              <a:t>отой</a:t>
            </a:r>
            <a:r>
              <a:rPr lang="ru-RU" dirty="0" smtClean="0"/>
              <a:t> </a:t>
            </a:r>
            <a:r>
              <a:rPr lang="en-US" dirty="0" smtClean="0"/>
              <a:t>Y</a:t>
            </a:r>
            <a:r>
              <a:rPr lang="ru-RU" dirty="0" err="1" smtClean="0"/>
              <a:t>рмэн</a:t>
            </a:r>
            <a:endParaRPr lang="ru-RU" dirty="0"/>
          </a:p>
        </p:txBody>
      </p:sp>
      <p:pic>
        <p:nvPicPr>
          <p:cNvPr id="3074" name="Picture 2" descr="C:\Users\mr.L\Downloads\p20302_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52"/>
          <a:stretch/>
        </p:blipFill>
        <p:spPr bwMode="auto">
          <a:xfrm>
            <a:off x="467544" y="980728"/>
            <a:ext cx="8280920" cy="5746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34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386" y="764704"/>
            <a:ext cx="2313414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+mn-lt"/>
              </a:rPr>
              <a:t>Творог</a:t>
            </a:r>
            <a:br>
              <a:rPr lang="ru-RU" sz="3100" b="1" dirty="0" smtClean="0">
                <a:latin typeface="+mn-lt"/>
              </a:rPr>
            </a:br>
            <a:r>
              <a:rPr lang="ru-RU" sz="3100" b="1" dirty="0" err="1" smtClean="0">
                <a:latin typeface="+mn-lt"/>
              </a:rPr>
              <a:t>ээзгэй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C:\Users\mr.L\Downloads\44c6b39b66e0ad3e2.m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2132856"/>
            <a:ext cx="8342486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76254" y="570531"/>
            <a:ext cx="19337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/>
              <a:t>Зөөхэй</a:t>
            </a:r>
            <a:endParaRPr lang="ru-RU" sz="2800" b="1" dirty="0" smtClean="0"/>
          </a:p>
          <a:p>
            <a:r>
              <a:rPr lang="ru-RU" sz="2800" b="1" dirty="0" smtClean="0"/>
              <a:t>сметана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23928" y="545317"/>
            <a:ext cx="20162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Сыр</a:t>
            </a:r>
            <a:endParaRPr lang="ru-RU" sz="2800" b="1" dirty="0" smtClean="0"/>
          </a:p>
          <a:p>
            <a:r>
              <a:rPr lang="ru-RU" sz="2800" b="1" dirty="0" err="1" smtClean="0"/>
              <a:t>хурууд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7093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998</TotalTime>
  <Words>95</Words>
  <Application>Microsoft Office PowerPoint</Application>
  <PresentationFormat>Экран (4:3)</PresentationFormat>
  <Paragraphs>27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Сагаан эдеэн</vt:lpstr>
      <vt:lpstr>Презентация PowerPoint</vt:lpstr>
      <vt:lpstr>Хабар малайнгаа түл абажа, хүхэ ногооной ургажа эхилхэлээр, сагаан эдеэн дэлгэржэ, буряад зон һаба һуулгаяа тодходог гээшэ һэн. </vt:lpstr>
      <vt:lpstr>Буряад арадай эдеэн соо сагаан эдеэн эгээл ехэ һуури эзэлдэг.  </vt:lpstr>
      <vt:lpstr>Аарсан</vt:lpstr>
      <vt:lpstr>Тараг кефир</vt:lpstr>
      <vt:lpstr>       Yрмэн пенки</vt:lpstr>
      <vt:lpstr>Мойhотой Yрмэн</vt:lpstr>
      <vt:lpstr>Творог ээзгэй  </vt:lpstr>
      <vt:lpstr>Шанаhан талхан саламат</vt:lpstr>
      <vt:lpstr>Шара тоhон - топленое масло</vt:lpstr>
      <vt:lpstr>Сагаан тоhон</vt:lpstr>
      <vt:lpstr>Сагаан тоhо гаргалга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Сагаан эдеэн</dc:title>
  <dc:creator>mr.L</dc:creator>
  <cp:lastModifiedBy>mr.L</cp:lastModifiedBy>
  <cp:revision>24</cp:revision>
  <dcterms:created xsi:type="dcterms:W3CDTF">2019-11-22T11:54:58Z</dcterms:created>
  <dcterms:modified xsi:type="dcterms:W3CDTF">2019-11-25T07:35:14Z</dcterms:modified>
</cp:coreProperties>
</file>