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63" r:id="rId4"/>
    <p:sldId id="262" r:id="rId5"/>
    <p:sldId id="261" r:id="rId6"/>
    <p:sldId id="260" r:id="rId7"/>
    <p:sldId id="259" r:id="rId8"/>
    <p:sldId id="258" r:id="rId9"/>
    <p:sldId id="257" r:id="rId10"/>
    <p:sldId id="25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20%20&#1074;&#1080;&#1086;&#1083;&#1086;&#1085;&#1095;&#1077;&#1083;&#1100;.mp3" TargetMode="External"/><Relationship Id="rId7" Type="http://schemas.openxmlformats.org/officeDocument/2006/relationships/image" Target="../media/image3.png"/><Relationship Id="rId2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19%20&#1082;&#1089;&#1080;&#1083;&#1086;&#1092;&#1086;&#1085;.mp3" TargetMode="External"/><Relationship Id="rId1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18%20&#1092;&#1086;&#1085;&#1086;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21%20&#1064;&#1085;&#1080;&#1090;&#1082;&#1077;%20&#1050;&#1054;&#1053;&#1062;&#1045;&#1056;&#1058;&#1054;%20&#1043;&#1056;&#1054;&#1057;&#1057;&#1054;%202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8;&#1072;&#1090;&#1100;&#1103;&#1085;&#1072;\Desktop\&#1079;&#1072;&#1084;&#1077;&#1090;&#1082;&#1080;%20&#1089;%20&#1089;&#1072;&#1081;&#1090;&#1072;\&#1057;&#1082;&#1072;&#1079;&#1082;&#1072;%20&#1086;&#1073;%20&#1091;&#1076;&#1080;&#1074;&#1080;&#1090;&#1077;&#1083;&#1100;&#1085;&#1086;&#1084;%20&#1084;&#1091;&#1079;&#1099;&#1082;&#1072;&#1085;&#1090;&#1077;\22%20&#1064;&#1086;&#1089;&#1090;&#1072;&#1082;&#1086;&#1074;&#1080;&#1095;%20&#1042;&#1072;&#1083;&#1100;&#1089;-&#1096;&#1091;&#1090;&#1082;&#1072;.mp3" TargetMode="Externa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Documents and Settings\Андрей\Рабочий стол\презентация-симф.орк\рояль клипарт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928688"/>
            <a:ext cx="3286125" cy="339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85813" y="0"/>
            <a:ext cx="2928937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Рояль</a:t>
            </a:r>
            <a:endParaRPr lang="ru-RU" sz="4400" dirty="0">
              <a:latin typeface="+mn-lt"/>
              <a:cs typeface="+mn-cs"/>
            </a:endParaRPr>
          </a:p>
        </p:txBody>
      </p:sp>
      <p:pic>
        <p:nvPicPr>
          <p:cNvPr id="10" name="18 фо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1000100" y="6553200"/>
            <a:ext cx="304800" cy="304800"/>
          </a:xfrm>
          <a:prstGeom prst="rect">
            <a:avLst/>
          </a:prstGeom>
        </p:spPr>
      </p:pic>
      <p:pic>
        <p:nvPicPr>
          <p:cNvPr id="11" name="Picture 8" descr="C:\Documents and Settings\Андрей\Рабочий стол\презентация-симф.орк\xylophone-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1071563"/>
            <a:ext cx="4572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5214938" y="0"/>
            <a:ext cx="3143250" cy="78581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Ксилофон </a:t>
            </a:r>
            <a:endParaRPr lang="ru-RU" dirty="0"/>
          </a:p>
        </p:txBody>
      </p:sp>
      <p:pic>
        <p:nvPicPr>
          <p:cNvPr id="13" name="19 ксилофон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7572396" y="6553200"/>
            <a:ext cx="304800" cy="304800"/>
          </a:xfrm>
          <a:prstGeom prst="rect">
            <a:avLst/>
          </a:prstGeom>
        </p:spPr>
      </p:pic>
      <p:pic>
        <p:nvPicPr>
          <p:cNvPr id="14" name="Picture 5" descr="C:\Documents and Settings\Андрей\Рабочий стол\презентация-симф.орк\виолончель2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71813" y="2095500"/>
            <a:ext cx="19907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одержимое 2"/>
          <p:cNvSpPr>
            <a:spLocks noGrp="1"/>
          </p:cNvSpPr>
          <p:nvPr>
            <p:ph idx="1"/>
          </p:nvPr>
        </p:nvSpPr>
        <p:spPr>
          <a:xfrm>
            <a:off x="0" y="4786313"/>
            <a:ext cx="3429000" cy="8572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</a:rPr>
              <a:t>Виолончель</a:t>
            </a:r>
            <a:endParaRPr lang="ru-RU" sz="4400" dirty="0"/>
          </a:p>
        </p:txBody>
      </p:sp>
      <p:pic>
        <p:nvPicPr>
          <p:cNvPr id="16" name="20 виолончель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/>
          <a:stretch>
            <a:fillRect/>
          </a:stretch>
        </p:blipFill>
        <p:spPr>
          <a:xfrm>
            <a:off x="4643438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17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179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078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961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134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3" grpId="0"/>
      <p:bldP spid="12" grpId="0"/>
      <p:bldP spid="1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69635" name="Picture 2" descr="F:\ТАНЯ\катринки + отрисовки\SLGG_2001\SLGG_2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14546" y="3286124"/>
            <a:ext cx="69294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chemeClr val="accent6">
                    <a:lumMod val="75000"/>
                  </a:schemeClr>
                </a:solidFill>
              </a:rPr>
              <a:t>МОЛОДЕЦ!  </a:t>
            </a:r>
            <a:endParaRPr lang="ru-RU" sz="60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9724" y="1509698"/>
            <a:ext cx="72866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</a:rPr>
              <a:t>Вот и сказочке конец…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</a:rPr>
              <a:t>А кто слушал – </a:t>
            </a:r>
            <a:endParaRPr lang="ru-RU" sz="4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ТАНЯ\ЗАНЯТИЯ\! откр старшики\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0"/>
            <a:ext cx="6879457" cy="76438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62" name="Picture 2" descr="C:\Documents and Settings\Андрей\Рабочий стол\презентация-симф.орк\фон музыкальный чёрно-белый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62041" b="3999"/>
          <a:stretch>
            <a:fillRect/>
          </a:stretch>
        </p:blipFill>
        <p:spPr>
          <a:xfrm>
            <a:off x="7286625" y="0"/>
            <a:ext cx="1857375" cy="6858000"/>
          </a:xfrm>
        </p:spPr>
      </p:pic>
      <p:pic>
        <p:nvPicPr>
          <p:cNvPr id="40963" name="Picture 3" descr="C:\Documents and Settings\Андрей\Рабочий стол\презентация-симф.орк\фон музыкальный чёрно-белый.jpeg"/>
          <p:cNvPicPr>
            <a:picLocks noChangeAspect="1" noChangeArrowheads="1"/>
          </p:cNvPicPr>
          <p:nvPr/>
        </p:nvPicPr>
        <p:blipFill>
          <a:blip r:embed="rId3" cstate="print"/>
          <a:srcRect r="61000"/>
          <a:stretch>
            <a:fillRect/>
          </a:stretch>
        </p:blipFill>
        <p:spPr bwMode="auto">
          <a:xfrm>
            <a:off x="0" y="0"/>
            <a:ext cx="1857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ТАНЯ\ЗАНЯТИЯ\! откр старшики\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3643314"/>
            <a:ext cx="2003985" cy="3021716"/>
          </a:xfrm>
          <a:prstGeom prst="rect">
            <a:avLst/>
          </a:prstGeom>
          <a:noFill/>
        </p:spPr>
      </p:pic>
      <p:pic>
        <p:nvPicPr>
          <p:cNvPr id="4100" name="Picture 4" descr="C:\ТАНЯ\ЗАНЯТИЯ\! откр старшики\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5" y="214290"/>
            <a:ext cx="5476871" cy="3080740"/>
          </a:xfrm>
          <a:prstGeom prst="rect">
            <a:avLst/>
          </a:prstGeom>
          <a:noFill/>
        </p:spPr>
      </p:pic>
      <p:pic>
        <p:nvPicPr>
          <p:cNvPr id="7" name="21 Шнитке КОНЦЕРТО ГРОССО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1928794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920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986" name="Picture 2" descr="C:\Documents and Settings\Андрей\Рабочий стол\презентация-симф.орк\фон музыкальный чёрно-белый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2041" b="3999"/>
          <a:stretch>
            <a:fillRect/>
          </a:stretch>
        </p:blipFill>
        <p:spPr>
          <a:xfrm>
            <a:off x="7286625" y="0"/>
            <a:ext cx="1857375" cy="6858000"/>
          </a:xfrm>
        </p:spPr>
      </p:pic>
      <p:pic>
        <p:nvPicPr>
          <p:cNvPr id="41987" name="Picture 3" descr="C:\Documents and Settings\Андрей\Рабочий стол\презентация-симф.орк\фон музыкальный чёрно-белый.jpeg"/>
          <p:cNvPicPr>
            <a:picLocks noChangeAspect="1" noChangeArrowheads="1"/>
          </p:cNvPicPr>
          <p:nvPr/>
        </p:nvPicPr>
        <p:blipFill>
          <a:blip r:embed="rId2" cstate="print"/>
          <a:srcRect r="61000"/>
          <a:stretch>
            <a:fillRect/>
          </a:stretch>
        </p:blipFill>
        <p:spPr bwMode="auto">
          <a:xfrm>
            <a:off x="0" y="0"/>
            <a:ext cx="1857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ТАНЯ\ЗАНЯТИЯ\! откр старшики\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357298"/>
            <a:ext cx="3481388" cy="4876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Documents and Settings\Андрей\Рабочий стол\презентация-симф.орк\фон музыкальный чёрно-белый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2041" b="3999"/>
          <a:stretch>
            <a:fillRect/>
          </a:stretch>
        </p:blipFill>
        <p:spPr>
          <a:xfrm>
            <a:off x="7286625" y="0"/>
            <a:ext cx="1857375" cy="6858000"/>
          </a:xfrm>
        </p:spPr>
      </p:pic>
      <p:pic>
        <p:nvPicPr>
          <p:cNvPr id="44035" name="Picture 3" descr="C:\Documents and Settings\Андрей\Рабочий стол\презентация-симф.орк\фон музыкальный чёрно-белый.jpeg"/>
          <p:cNvPicPr>
            <a:picLocks noChangeAspect="1" noChangeArrowheads="1"/>
          </p:cNvPicPr>
          <p:nvPr/>
        </p:nvPicPr>
        <p:blipFill>
          <a:blip r:embed="rId2" cstate="print"/>
          <a:srcRect r="61000"/>
          <a:stretch>
            <a:fillRect/>
          </a:stretch>
        </p:blipFill>
        <p:spPr bwMode="auto">
          <a:xfrm>
            <a:off x="0" y="0"/>
            <a:ext cx="1857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ТАНЯ\ЗАНЯТИЯ\! откр старшики\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14290"/>
            <a:ext cx="5242381" cy="3033714"/>
          </a:xfrm>
          <a:prstGeom prst="rect">
            <a:avLst/>
          </a:prstGeom>
          <a:noFill/>
        </p:spPr>
      </p:pic>
      <p:pic>
        <p:nvPicPr>
          <p:cNvPr id="5123" name="Picture 3" descr="C:\ТАНЯ\ЗАНЯТИЯ\! откр старшики\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3429000"/>
            <a:ext cx="4790889" cy="371792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Симфонический   оркестр!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6083" name="Picture 2" descr="C:\Documents and Settings\Андрей\Рабочий стол\презентация-симф.орк\orkestrraspolozheni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9E8"/>
              </a:clrFrom>
              <a:clrTo>
                <a:srgbClr val="FFF9E8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1557338"/>
            <a:ext cx="9144000" cy="45720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/>
          </a:p>
        </p:txBody>
      </p:sp>
      <p:pic>
        <p:nvPicPr>
          <p:cNvPr id="49156" name="Picture 2" descr="C:\Documents and Settings\Андрей\Рабочий стол\презентация-симф.орк\18_1871_conductor-1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4065" y="285728"/>
            <a:ext cx="512922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6" descr="C:\Documents and Settings\Андрей\Рабочий стол\презентация-симф.орк\philharmoni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48" y="928670"/>
            <a:ext cx="7818438" cy="508952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02" name="Содержимое 3" descr="орк 2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4825"/>
          </a:xfrm>
        </p:spPr>
      </p:pic>
      <p:pic>
        <p:nvPicPr>
          <p:cNvPr id="4" name="22 Шостакович Вальс-шут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87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17</Words>
  <PresentationFormat>Экран (4:3)</PresentationFormat>
  <Paragraphs>8</Paragraphs>
  <Slides>10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Ксилофон </vt:lpstr>
      <vt:lpstr>Слайд 2</vt:lpstr>
      <vt:lpstr>Слайд 3</vt:lpstr>
      <vt:lpstr>Слайд 4</vt:lpstr>
      <vt:lpstr>Слайд 5</vt:lpstr>
      <vt:lpstr>Симфонический   оркестр!</vt:lpstr>
      <vt:lpstr>  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Арфа </dc:title>
  <dc:creator>Татьяна</dc:creator>
  <cp:lastModifiedBy>Татьяна</cp:lastModifiedBy>
  <cp:revision>5</cp:revision>
  <dcterms:created xsi:type="dcterms:W3CDTF">2020-04-02T07:32:42Z</dcterms:created>
  <dcterms:modified xsi:type="dcterms:W3CDTF">2020-04-02T07:52:17Z</dcterms:modified>
</cp:coreProperties>
</file>