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4" r:id="rId2"/>
    <p:sldId id="266" r:id="rId3"/>
    <p:sldId id="269" r:id="rId4"/>
    <p:sldId id="280" r:id="rId5"/>
    <p:sldId id="275" r:id="rId6"/>
    <p:sldId id="289" r:id="rId7"/>
    <p:sldId id="343" r:id="rId8"/>
    <p:sldId id="296" r:id="rId9"/>
    <p:sldId id="354" r:id="rId10"/>
    <p:sldId id="355" r:id="rId11"/>
    <p:sldId id="356" r:id="rId12"/>
    <p:sldId id="357" r:id="rId13"/>
    <p:sldId id="358" r:id="rId14"/>
    <p:sldId id="359" r:id="rId15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F40B45C-11C4-4BEE-9E31-5CFAF79E0F42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B121472-78FD-4544-9957-6EFC59FFD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CAE78-4DF9-4E5C-B101-604CAE5CDFAD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F4703-8EB4-46D7-A803-28C1F112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E75BB-0948-4BAB-A9E3-E172B34E5983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90636-FE75-4C02-ABB0-14FE32649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A3079-EA2E-43FA-8320-DF82858DE4CE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4FCC0-AAD7-40E6-96A7-5CBBFCA74A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2FC68-37DC-4183-B34C-17D8D4254D24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E6F4A-F3D1-4119-A463-A6C57253D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31D4-A36C-4EAA-B032-B79DBB1ED3C3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6667A-AAD9-4FAF-B4D4-5399A7BCC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7352E-4AD9-41EC-B0A0-6FAE7484CA66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C08C9-BDD4-4A23-8895-3A1FBB132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04A7F-28E2-4E1D-9023-41F01CAC2316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95D8E-6B78-49D2-AF3F-409554C44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F476B-962B-42B9-B935-836D03BB1AC4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E9773-AB5C-4547-98B2-835BDA121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EE2B6-F055-4EB8-A560-9EEBD10EDE0A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EE4D6-78C0-4720-9995-BD8E6BB75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60175-B1BE-4906-BFB7-CB0790936697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C9C13-64F6-4B09-A0C5-935F4C8CD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63796-CF7D-44E4-9754-66E0F93596E2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88B1F-97B8-4002-9AF0-5D4B24919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8D5289-AC7C-4FDD-8503-590DDE5B68BE}" type="datetimeFigureOut">
              <a:rPr lang="ru-RU"/>
              <a:pPr>
                <a:defRPr/>
              </a:pPr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6FE439-7CE9-46FE-AB1A-F10B6912C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05%20&#1090;&#1088;&#1091;&#1073;&#1072;.mp3" TargetMode="Externa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08%20&#1092;&#1072;&#1075;&#1086;&#1090;.mp3" TargetMode="External"/><Relationship Id="rId7" Type="http://schemas.openxmlformats.org/officeDocument/2006/relationships/image" Target="../media/image20.png"/><Relationship Id="rId12" Type="http://schemas.openxmlformats.org/officeDocument/2006/relationships/image" Target="../media/image23.png"/><Relationship Id="rId2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07%20&#1082;&#1083;&#1072;&#1088;&#1085;&#1077;&#1090;.mp3" TargetMode="Externa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06%20&#1092;&#1083;&#1077;&#1081;&#1090;&#1072;.mp3" TargetMode="External"/><Relationship Id="rId6" Type="http://schemas.openxmlformats.org/officeDocument/2006/relationships/image" Target="../media/image19.png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2.gif"/><Relationship Id="rId4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09%20&#1075;&#1086;&#1073;&#1086;&#1081;.mp3" TargetMode="External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6.png"/><Relationship Id="rId2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11%20&#1082;&#1086;&#1085;&#1090;&#1088;&#1072;&#1073;&#1072;&#1089;.mp3" TargetMode="Externa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10%20&#1072;&#1088;&#1092;&#1072;.mp3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14%20&#1090;&#1091;&#1073;&#1072;.mp3" TargetMode="External"/><Relationship Id="rId7" Type="http://schemas.openxmlformats.org/officeDocument/2006/relationships/image" Target="../media/image27.jpeg"/><Relationship Id="rId2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13%20&#1090;&#1088;&#1086;&#1084;&#1073;&#1086;&#1085;.mp3" TargetMode="Externa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12%20&#1074;&#1072;&#1083;&#1090;&#1086;&#1088;&#1085;&#1072;.mp3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26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17%20&#1073;&#1072;&#1088;&#1072;&#1073;&#1072;&#1085;%20&#1091;&#1089;&#1090;.mp3" TargetMode="External"/><Relationship Id="rId7" Type="http://schemas.openxmlformats.org/officeDocument/2006/relationships/image" Target="../media/image30.png"/><Relationship Id="rId2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16%20&#1073;&#1091;&#1073;&#1077;&#1085;.mp3" TargetMode="Externa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15%20&#1083;&#1080;&#1090;&#1072;&#1074;&#1088;&#1099;.mp3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29.jpeg"/><Relationship Id="rId10" Type="http://schemas.openxmlformats.org/officeDocument/2006/relationships/image" Target="../media/image1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01%20&#1057;.&#1056;&#1072;&#1093;&#1084;&#1072;&#1085;&#1080;&#1085;&#1086;&#1074;%20&#1053;&#1077;&#1078;&#1085;&#1086;&#1089;&#1090;&#1100;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02%20&#1052;.&#1052;&#1091;&#1089;&#1086;&#1088;&#1075;&#1089;&#1082;&#1080;&#1081;%20&#1041;&#1040;&#1041;&#1040;-&#1071;&#1043;&#1040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03%20&#1045;.&#1050;&#1088;&#1099;&#1083;&#1072;&#1090;&#1086;&#1074;%20&#1044;&#1054;&#1041;&#1056;&#1040;&#1071;%20&#1060;&#1045;&#1071;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04%20&#1089;&#1082;&#1088;&#1080;&#1087;&#1082;&#1072;.mp3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3" descr="http://s47.radikal.ru/i117/1006/4b/7b1743c77d9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14348" y="1571612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«Сказка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48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об удивительном музыканте»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85813" y="4857750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b="1" i="1" dirty="0">
                <a:latin typeface="Arial" pitchFamily="34" charset="0"/>
                <a:ea typeface="+mj-ea"/>
                <a:cs typeface="Arial" pitchFamily="34" charset="0"/>
              </a:rPr>
              <a:t>Автор и составитель: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400" b="1" i="1" dirty="0">
                <a:latin typeface="Arial" pitchFamily="34" charset="0"/>
                <a:ea typeface="+mj-ea"/>
                <a:cs typeface="Arial" pitchFamily="34" charset="0"/>
              </a:rPr>
              <a:t>музыкальный руководитель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400" b="1" i="1" dirty="0">
                <a:latin typeface="Arial" pitchFamily="34" charset="0"/>
                <a:ea typeface="+mj-ea"/>
                <a:cs typeface="Arial" pitchFamily="34" charset="0"/>
              </a:rPr>
              <a:t>Петрова Татьяна Васильевна</a:t>
            </a:r>
          </a:p>
        </p:txBody>
      </p:sp>
      <p:pic>
        <p:nvPicPr>
          <p:cNvPr id="15365" name="Picture 3" descr="C:\Documents and Settings\Андрей\Рабочий стол\презентация-симф.орк\узыкант со скрипкой детский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3573463"/>
            <a:ext cx="2474913" cy="262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Андрей\Рабочий стол\презентация-симф.орк\звуки\muz_instrumenti\Trumpett2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142984"/>
            <a:ext cx="5072060" cy="5072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214678" y="285728"/>
            <a:ext cx="268605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Труба </a:t>
            </a:r>
            <a:endParaRPr lang="ru-RU" dirty="0"/>
          </a:p>
        </p:txBody>
      </p:sp>
      <p:pic>
        <p:nvPicPr>
          <p:cNvPr id="4" name="05 труб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29124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3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флейта клипарт.pn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85750" y="857250"/>
            <a:ext cx="3657600" cy="2200275"/>
          </a:xfr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268605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Флейта </a:t>
            </a:r>
            <a:endParaRPr lang="ru-RU" dirty="0"/>
          </a:p>
        </p:txBody>
      </p:sp>
      <p:pic>
        <p:nvPicPr>
          <p:cNvPr id="14" name="06 флей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15" name="Picture 3" descr="C:\Documents and Settings\Андрей\Рабочий стол\презентация-симф.орк\кларнет клипарт.gif"/>
          <p:cNvPicPr>
            <a:picLocks noChangeAspect="1" noChangeArrowheads="1"/>
          </p:cNvPicPr>
          <p:nvPr/>
        </p:nvPicPr>
        <p:blipFill>
          <a:blip r:embed="rId8" cstate="print"/>
          <a:srcRect b="6976"/>
          <a:stretch>
            <a:fillRect/>
          </a:stretch>
        </p:blipFill>
        <p:spPr bwMode="auto">
          <a:xfrm>
            <a:off x="6057900" y="1214438"/>
            <a:ext cx="30861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6572250" y="285750"/>
            <a:ext cx="2430463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Кларнет</a:t>
            </a:r>
            <a:endParaRPr lang="ru-RU" sz="4400" dirty="0">
              <a:latin typeface="+mn-lt"/>
              <a:cs typeface="+mn-cs"/>
            </a:endParaRPr>
          </a:p>
        </p:txBody>
      </p:sp>
      <p:pic>
        <p:nvPicPr>
          <p:cNvPr id="17" name="07 кларн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18" name="Picture 4" descr="C:\Documents and Settings\Андрей\Рабочий стол\презентация-симф.орк\фагот клипарт.gif"/>
          <p:cNvPicPr>
            <a:picLocks noChangeAspect="1" noChangeArrowheads="1"/>
          </p:cNvPicPr>
          <p:nvPr/>
        </p:nvPicPr>
        <p:blipFill>
          <a:blip r:embed="rId10" cstate="print"/>
          <a:srcRect b="5988"/>
          <a:stretch>
            <a:fillRect/>
          </a:stretch>
        </p:blipFill>
        <p:spPr bwMode="auto">
          <a:xfrm>
            <a:off x="0" y="4143375"/>
            <a:ext cx="40147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928688" y="3571875"/>
            <a:ext cx="2214562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Фагот</a:t>
            </a:r>
            <a:endParaRPr lang="ru-RU" sz="4400" dirty="0">
              <a:latin typeface="+mn-lt"/>
              <a:cs typeface="+mn-cs"/>
            </a:endParaRPr>
          </a:p>
        </p:txBody>
      </p:sp>
      <p:pic>
        <p:nvPicPr>
          <p:cNvPr id="20" name="08 фаго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/>
          <a:stretch>
            <a:fillRect/>
          </a:stretch>
        </p:blipFill>
        <p:spPr>
          <a:xfrm>
            <a:off x="2786050" y="6553200"/>
            <a:ext cx="304800" cy="304800"/>
          </a:xfrm>
          <a:prstGeom prst="rect">
            <a:avLst/>
          </a:prstGeom>
        </p:spPr>
      </p:pic>
      <p:pic>
        <p:nvPicPr>
          <p:cNvPr id="21" name="Picture 2" descr="C:\Documents and Settings\Андрей\Рабочий стол\презентация-симф.орк\гобой клипарт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00563" y="3048000"/>
            <a:ext cx="125253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4143373" y="2214563"/>
            <a:ext cx="2214566" cy="769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Гобой</a:t>
            </a:r>
            <a:endParaRPr lang="ru-RU" sz="4400" dirty="0">
              <a:latin typeface="+mn-lt"/>
              <a:cs typeface="+mn-cs"/>
            </a:endParaRPr>
          </a:p>
        </p:txBody>
      </p:sp>
      <p:pic>
        <p:nvPicPr>
          <p:cNvPr id="23" name="09 гобой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/>
          <a:stretch>
            <a:fillRect/>
          </a:stretch>
        </p:blipFill>
        <p:spPr>
          <a:xfrm>
            <a:off x="600076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78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783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706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847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1839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686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204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3" grpId="0"/>
      <p:bldP spid="16" grpId="1"/>
      <p:bldP spid="19" grpId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арфа клипарт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71500" y="1428750"/>
            <a:ext cx="3073400" cy="4525963"/>
          </a:xfr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328863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Арфа 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10 арф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214414" y="6553200"/>
            <a:ext cx="304800" cy="304800"/>
          </a:xfrm>
          <a:prstGeom prst="rect">
            <a:avLst/>
          </a:prstGeom>
        </p:spPr>
      </p:pic>
      <p:pic>
        <p:nvPicPr>
          <p:cNvPr id="7" name="Picture 2" descr="C:\Documents and Settings\Андрей\Рабочий стол\презентация-симф.орк\контрабас клипарт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1484313"/>
            <a:ext cx="32480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286375" y="428625"/>
            <a:ext cx="3103563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Контрабас </a:t>
            </a:r>
            <a:endParaRPr lang="ru-RU" sz="4400" dirty="0">
              <a:latin typeface="+mn-lt"/>
              <a:cs typeface="+mn-cs"/>
            </a:endParaRPr>
          </a:p>
        </p:txBody>
      </p:sp>
      <p:pic>
        <p:nvPicPr>
          <p:cNvPr id="9" name="11 контрабас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707233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3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358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014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ндрей\Рабочий стол\презентация-симф.орк\валторна клипарт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836613"/>
            <a:ext cx="3086100" cy="3086100"/>
          </a:xfrm>
          <a:noFill/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85750" y="-285750"/>
            <a:ext cx="2900363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Валторна</a:t>
            </a:r>
            <a:endParaRPr lang="ru-RU" dirty="0"/>
          </a:p>
        </p:txBody>
      </p:sp>
      <p:pic>
        <p:nvPicPr>
          <p:cNvPr id="8" name="12 валтор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1142976" y="6553200"/>
            <a:ext cx="304800" cy="304800"/>
          </a:xfrm>
          <a:prstGeom prst="rect">
            <a:avLst/>
          </a:prstGeom>
        </p:spPr>
      </p:pic>
      <p:pic>
        <p:nvPicPr>
          <p:cNvPr id="9" name="Picture 4" descr="C:\Documents and Settings\Андрей\Рабочий стол\презентация-симф.орк\тромбон клипарт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2492375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714750" y="1714500"/>
            <a:ext cx="2339975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Тромбон</a:t>
            </a:r>
            <a:endParaRPr lang="ru-RU" sz="4400" dirty="0">
              <a:latin typeface="+mn-lt"/>
              <a:cs typeface="+mn-cs"/>
            </a:endParaRPr>
          </a:p>
        </p:txBody>
      </p:sp>
      <p:pic>
        <p:nvPicPr>
          <p:cNvPr id="11" name="13 тромбон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4572000" y="6553200"/>
            <a:ext cx="304800" cy="304800"/>
          </a:xfrm>
          <a:prstGeom prst="rect">
            <a:avLst/>
          </a:prstGeom>
        </p:spPr>
      </p:pic>
      <p:pic>
        <p:nvPicPr>
          <p:cNvPr id="12" name="Picture 5" descr="C:\Documents and Settings\Андрей\Рабочий стол\презентация-симф.орк\туба.jpe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405"/>
          <a:stretch>
            <a:fillRect/>
          </a:stretch>
        </p:blipFill>
        <p:spPr bwMode="auto">
          <a:xfrm>
            <a:off x="6419850" y="4154488"/>
            <a:ext cx="2724150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7215188" y="3286125"/>
            <a:ext cx="1304925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Туба</a:t>
            </a:r>
            <a:endParaRPr lang="ru-RU" sz="4400" dirty="0">
              <a:latin typeface="+mn-lt"/>
              <a:cs typeface="+mn-cs"/>
            </a:endParaRPr>
          </a:p>
        </p:txBody>
      </p:sp>
      <p:pic>
        <p:nvPicPr>
          <p:cNvPr id="14" name="14 туб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735808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6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663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869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355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424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3" grpId="0"/>
      <p:bldP spid="10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Андрей\Рабочий стол\презентация-симф.орк\литавры клипарт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266" t="9232" r="1933" b="7159"/>
          <a:stretch>
            <a:fillRect/>
          </a:stretch>
        </p:blipFill>
        <p:spPr bwMode="auto">
          <a:xfrm>
            <a:off x="0" y="1000108"/>
            <a:ext cx="348615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0"/>
            <a:ext cx="2686050" cy="10715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Литавры</a:t>
            </a:r>
            <a:endParaRPr lang="ru-RU" sz="4400" dirty="0"/>
          </a:p>
        </p:txBody>
      </p:sp>
      <p:pic>
        <p:nvPicPr>
          <p:cNvPr id="9" name="15 литавр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928662" y="6553200"/>
            <a:ext cx="304800" cy="304800"/>
          </a:xfrm>
          <a:prstGeom prst="rect">
            <a:avLst/>
          </a:prstGeom>
        </p:spPr>
      </p:pic>
      <p:pic>
        <p:nvPicPr>
          <p:cNvPr id="10" name="Picture 3" descr="C:\Documents and Settings\Андрей\Рабочий стол\презентация-симф.орк\бубен клипарт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00775" y="1143000"/>
            <a:ext cx="26606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6286500" y="0"/>
            <a:ext cx="2428875" cy="8572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Бубен</a:t>
            </a:r>
            <a:endParaRPr lang="ru-RU" dirty="0"/>
          </a:p>
        </p:txBody>
      </p:sp>
      <p:pic>
        <p:nvPicPr>
          <p:cNvPr id="12" name="16 бубен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7715272" y="6553200"/>
            <a:ext cx="304800" cy="304800"/>
          </a:xfrm>
          <a:prstGeom prst="rect">
            <a:avLst/>
          </a:prstGeom>
        </p:spPr>
      </p:pic>
      <p:pic>
        <p:nvPicPr>
          <p:cNvPr id="13" name="Picture 6" descr="C:\Documents and Settings\Андрей\Рабочий стол\презентация-симф.орк\барабан устан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43188" y="3929063"/>
            <a:ext cx="39973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571875" y="3071813"/>
            <a:ext cx="2698750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Барабаны</a:t>
            </a:r>
            <a:endParaRPr lang="ru-RU" sz="4400" dirty="0">
              <a:latin typeface="+mn-lt"/>
              <a:cs typeface="+mn-cs"/>
            </a:endParaRPr>
          </a:p>
        </p:txBody>
      </p:sp>
      <p:pic>
        <p:nvPicPr>
          <p:cNvPr id="15" name="17 барабан ус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485775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73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738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930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43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032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3" grpId="0" build="p"/>
      <p:bldP spid="11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ТАНЯ\катринки + отрисовки\SLGG_2001\SLGG_2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571625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3" descr="C:\Documents and Settings\Андрей\Рабочий стол\презентация-симф.орк\узыкант со скрипкой детский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1714488"/>
            <a:ext cx="4640608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147" name="Picture 3" descr="C:\Documents and Settings\Андрей\Рабочий стол\презентация-симф.орк\клавиатура в цветах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571500" y="0"/>
            <a:ext cx="10358438" cy="6858000"/>
          </a:xfrm>
        </p:spPr>
      </p:pic>
      <p:pic>
        <p:nvPicPr>
          <p:cNvPr id="4" name="01 С.Рахманинов Нежнос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78605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3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ндрей\Рабочий стол\презентация-симф.орк\102079_57979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203392"/>
            <a:ext cx="3131840" cy="2654607"/>
          </a:xfrm>
        </p:spPr>
      </p:pic>
      <p:pic>
        <p:nvPicPr>
          <p:cNvPr id="7" name="Picture 2" descr="C:\Documents and Settings\Андрей\Рабочий стол\презентация-симф.орк\колдунья 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14290"/>
            <a:ext cx="6281662" cy="628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02 М.Мусоргский БАБА-ЯГ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237913" y="628708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2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50" name="Picture 2" descr="F:\ТАНЯ\катринки + отрисовки\SLGG_2001\SLGG_2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57250" y="1643063"/>
            <a:ext cx="7943850" cy="107156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4800" dirty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детский плач детская картинка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 r="3212" b="1212"/>
          <a:stretch>
            <a:fillRect/>
          </a:stretch>
        </p:blipFill>
        <p:spPr bwMode="auto">
          <a:xfrm>
            <a:off x="2627313" y="2420938"/>
            <a:ext cx="3587750" cy="400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F:\ТАНЯ\катринки + отрисовки\SLGG_2001\XCHW_9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Андрей\Рабочий стол\презентация-симф.орк\добрая фея.jp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BFCFF"/>
              </a:clrFrom>
              <a:clrTo>
                <a:srgbClr val="FBFCFF">
                  <a:alpha val="0"/>
                </a:srgbClr>
              </a:clrTo>
            </a:clrChange>
          </a:blip>
          <a:srcRect l="3961" r="2962" b="5296"/>
          <a:stretch>
            <a:fillRect/>
          </a:stretch>
        </p:blipFill>
        <p:spPr bwMode="auto">
          <a:xfrm>
            <a:off x="2214546" y="0"/>
            <a:ext cx="4786346" cy="610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03 Е.Крылатов ДОБРАЯ ФЕ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4284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40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ТАНЯ\катринки + отрисовки\SLGG_2001\XCHW_9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2012-11-15-09-13-12_medium_7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 contrast="12000"/>
          </a:blip>
          <a:srcRect/>
          <a:stretch>
            <a:fillRect/>
          </a:stretch>
        </p:blipFill>
        <p:spPr bwMode="auto">
          <a:xfrm>
            <a:off x="1857356" y="577034"/>
            <a:ext cx="550072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ндрей\Рабочий стол\презентация-симф.орк\руки дирижёр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08" y="357166"/>
            <a:ext cx="4918780" cy="608920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ТАНЯ\ЗАНЯТИЯ\! откр старшики\ск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357298"/>
            <a:ext cx="4214842" cy="4732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214678" y="285728"/>
            <a:ext cx="268605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Скрипка </a:t>
            </a:r>
            <a:endParaRPr lang="ru-RU" dirty="0"/>
          </a:p>
        </p:txBody>
      </p:sp>
      <p:pic>
        <p:nvPicPr>
          <p:cNvPr id="4" name="04 скрип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5720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0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1839</TotalTime>
  <Words>30</Words>
  <Application>Microsoft Office PowerPoint</Application>
  <PresentationFormat>Экран (4:3)</PresentationFormat>
  <Paragraphs>20</Paragraphs>
  <Slides>14</Slides>
  <Notes>0</Notes>
  <HiddenSlides>0</HiddenSlides>
  <MMClips>17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Скрипка </vt:lpstr>
      <vt:lpstr>Труба </vt:lpstr>
      <vt:lpstr>Флейта </vt:lpstr>
      <vt:lpstr>Арфа </vt:lpstr>
      <vt:lpstr>Валторна</vt:lpstr>
      <vt:lpstr>Бубен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Татьяна</cp:lastModifiedBy>
  <cp:revision>183</cp:revision>
  <dcterms:modified xsi:type="dcterms:W3CDTF">2020-04-02T07:54:15Z</dcterms:modified>
</cp:coreProperties>
</file>