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2220/mai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</a:t>
            </a:r>
            <a:r>
              <a:rPr lang="ru-RU" dirty="0" err="1" smtClean="0"/>
              <a:t>Мухаметянова</a:t>
            </a:r>
            <a:r>
              <a:rPr lang="ru-RU" dirty="0" smtClean="0"/>
              <a:t> Г.Д.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/>
              <a:t>Русский язык, 9 класс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Тема «Тире в бессоюзном сложном предложении»</a:t>
            </a:r>
          </a:p>
        </p:txBody>
      </p:sp>
    </p:spTree>
    <p:extLst>
      <p:ext uri="{BB962C8B-B14F-4D97-AF65-F5344CB8AC3E}">
        <p14:creationId xmlns:p14="http://schemas.microsoft.com/office/powerpoint/2010/main" val="249107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Что нужно сделать, </a:t>
            </a:r>
            <a:br>
              <a:rPr lang="ru-RU" sz="2800" dirty="0" smtClean="0"/>
            </a:br>
            <a:r>
              <a:rPr lang="ru-RU" sz="2800" dirty="0" smtClean="0"/>
              <a:t>чтобы изучить тему.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700808"/>
            <a:ext cx="7488832" cy="482453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1. Пройти по ссылке и посмотреть </a:t>
            </a:r>
            <a:r>
              <a:rPr lang="ru-RU" dirty="0" err="1" smtClean="0"/>
              <a:t>видеоурок</a:t>
            </a:r>
            <a:r>
              <a:rPr lang="ru-RU" dirty="0" smtClean="0"/>
              <a:t>. Там же выполнить тренировочные задания.</a:t>
            </a:r>
          </a:p>
          <a:p>
            <a:pPr marL="45720" indent="0">
              <a:buNone/>
            </a:pPr>
            <a:r>
              <a:rPr lang="en-US" dirty="0">
                <a:hlinkClick r:id="rId2"/>
              </a:rPr>
              <a:t>https://resh.edu.ru/subject/lesson/2220/main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</a:p>
          <a:p>
            <a:pPr marL="45720" indent="0">
              <a:buNone/>
            </a:pPr>
            <a:r>
              <a:rPr lang="ru-RU" dirty="0" smtClean="0"/>
              <a:t>2. Изучить  в учебнике параграф 35, стр. 135.</a:t>
            </a:r>
          </a:p>
          <a:p>
            <a:pPr marL="45720" indent="0">
              <a:buNone/>
            </a:pPr>
            <a:r>
              <a:rPr lang="ru-RU" dirty="0" smtClean="0"/>
              <a:t>3. Выполнить упр. 200, стр. 136.  Выписать только бессоюзные предложения, расставить знаки препинания, подчеркнуть грамматические основы и начертить схемы предложений. Упражнение выполняем в тетради. Пишем аккуратным и разборчивым почерком.</a:t>
            </a:r>
          </a:p>
          <a:p>
            <a:pPr marL="45720" indent="0">
              <a:buNone/>
            </a:pPr>
            <a:r>
              <a:rPr lang="ru-RU" dirty="0" smtClean="0"/>
              <a:t>4. Сфотографировать выполненное упражнение и прислать фото в </a:t>
            </a:r>
            <a:r>
              <a:rPr lang="en-US" dirty="0" err="1" smtClean="0"/>
              <a:t>WhatsApp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 smtClean="0"/>
              <a:t>5. Срок выполнения: до 10 апреля включительно.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9915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</TotalTime>
  <Words>105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Русский язык, 9 класс  Тема «Тире в бессоюзном сложном предложении»</vt:lpstr>
      <vt:lpstr>Что нужно сделать,  чтобы изучить тему.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язык, 9 класс  Тема «Тире в бессоюзном сложном предложении»</dc:title>
  <dc:creator>Гульчехра</dc:creator>
  <cp:lastModifiedBy>Гульчехра</cp:lastModifiedBy>
  <cp:revision>2</cp:revision>
  <dcterms:created xsi:type="dcterms:W3CDTF">2020-03-30T16:28:25Z</dcterms:created>
  <dcterms:modified xsi:type="dcterms:W3CDTF">2020-03-30T16:41:49Z</dcterms:modified>
</cp:coreProperties>
</file>