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F823-7623-4CD0-8F19-299088CFF2B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0F83-53B5-44F7-8E66-9F591FD0B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350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F823-7623-4CD0-8F19-299088CFF2B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0F83-53B5-44F7-8E66-9F591FD0B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975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F823-7623-4CD0-8F19-299088CFF2B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0F83-53B5-44F7-8E66-9F591FD0B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316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F823-7623-4CD0-8F19-299088CFF2B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0F83-53B5-44F7-8E66-9F591FD0B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283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F823-7623-4CD0-8F19-299088CFF2B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0F83-53B5-44F7-8E66-9F591FD0B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62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F823-7623-4CD0-8F19-299088CFF2B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0F83-53B5-44F7-8E66-9F591FD0B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32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F823-7623-4CD0-8F19-299088CFF2B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0F83-53B5-44F7-8E66-9F591FD0B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20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F823-7623-4CD0-8F19-299088CFF2B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0F83-53B5-44F7-8E66-9F591FD0B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12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F823-7623-4CD0-8F19-299088CFF2B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0F83-53B5-44F7-8E66-9F591FD0B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584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F823-7623-4CD0-8F19-299088CFF2B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0F83-53B5-44F7-8E66-9F591FD0B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998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F823-7623-4CD0-8F19-299088CFF2B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B0F83-53B5-44F7-8E66-9F591FD0B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37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CF823-7623-4CD0-8F19-299088CFF2B1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B0F83-53B5-44F7-8E66-9F591FD0B3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119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1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5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5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11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87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9845"/>
            <a:ext cx="6156176" cy="58681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26064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Какого домика не хватает?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051" y="989844"/>
            <a:ext cx="1708041" cy="15030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050" y="5157192"/>
            <a:ext cx="1708041" cy="15121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050" y="3068960"/>
            <a:ext cx="1708041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705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C -0.00295 -0.00393 -0.01649 -0.025 -0.02257 -0.03032 C -0.04358 -0.04861 -0.06562 -0.06643 -0.08767 -0.08264 C -0.10955 -0.09861 -0.12326 -0.11643 -0.14826 -0.12315 C -0.15538 -0.12778 -0.1618 -0.13495 -0.16944 -0.13727 C -0.18177 -0.14097 -0.1849 -0.14143 -0.1967 -0.14745 C -0.21441 -0.15671 -0.2309 -0.16944 -0.24826 -0.17963 C -0.26146 -0.1875 -0.27569 -0.1919 -0.28941 -0.19791 C -0.29774 -0.20162 -0.30486 -0.20879 -0.31354 -0.21203 C -0.32743 -0.21759 -0.34167 -0.2199 -0.3559 -0.22407 C -0.3743 -0.2294 -0.39201 -0.24051 -0.41059 -0.24629 C -0.42604 -0.25115 -0.44323 -0.25208 -0.45885 -0.2544 C -0.48871 -0.2537 -0.51858 -0.25486 -0.54826 -0.25254 C -0.55712 -0.25185 -0.56545 -0.2456 -0.57413 -0.24444 C -0.59323 -0.23703 -0.6099 -0.22268 -0.62708 -0.20995 C -0.65087 -0.19259 -0.67205 -0.17407 -0.69219 -0.1493 C -0.70104 -0.13842 -0.71111 -0.13032 -0.72101 -0.12106 C -0.72361 -0.11852 -0.725 -0.11435 -0.72708 -0.11111 C -0.73507 -0.0993 -0.74201 -0.0912 -0.75 -0.0787 C -0.76684 -0.05115 -0.78576 -0.02685 -0.79983 0.00417 C -0.81146 0.02986 -0.80052 0.01111 -0.81198 0.03843 C -0.83246 0.08704 -0.80538 0.01273 -0.82708 0.07084 C -0.83108 0.08148 -0.83906 0.11181 -0.84062 0.11736 C -0.8434 0.12685 -0.84722 0.13588 -0.84983 0.1456 C -0.85226 0.15486 -0.8559 0.17385 -0.8559 0.17385 C -0.85642 0.17917 -0.85642 0.18472 -0.85729 0.19005 C -0.85885 0.20023 -0.86215 0.20996 -0.86337 0.22037 C -0.86441 0.22986 -0.86649 0.24861 -0.86649 0.24861 C -0.86545 0.27199 -0.86719 0.2963 -0.86337 0.31922 C -0.86146 0.3301 -0.85434 0.33773 -0.84983 0.34746 C -0.83299 0.38264 -0.8059 0.40139 -0.77865 0.41829 C -0.77187 0.42246 -0.75608 0.43403 -0.75 0.43635 C -0.73958 0.44028 -0.72847 0.44167 -0.71788 0.44445 C -0.69722 0.44977 -0.65295 0.46435 -0.63316 0.46667 C -0.62153 0.46806 -0.59826 0.47084 -0.59826 0.47084 C -0.56788 0.46945 -0.5375 0.46898 -0.50729 0.46667 C -0.49236 0.46551 -0.45417 0.44676 -0.4408 0.43449 C -0.4342 0.42871 -0.4283 0.42176 -0.42118 0.41829 C -0.4151 0.40648 -0.40729 0.39977 -0.39983 0.39005 C -0.38854 0.37477 -0.40174 0.38773 -0.3908 0.37778 C -0.38733 0.3713 -0.38507 0.36806 -0.38021 0.36366 C -0.37569 0.35463 -0.36371 0.34283 -0.3559 0.33935 C -0.34913 0.33033 -0.34167 0.32246 -0.33455 0.3132 C -0.33299 0.31111 -0.3316 0.30926 -0.33003 0.30718 C -0.32917 0.30579 -0.32708 0.30301 -0.32708 0.30301 C -0.32222 0.28403 -0.33073 0.31389 -0.32101 0.28889 C -0.31094 0.26204 -0.32778 0.29722 -0.31649 0.27477 C -0.3184 0.26065 -0.31944 0.26273 -0.32882 0.25672 C -0.33594 0.24213 -0.34948 0.24954 -0.36042 0.25463 C -0.36302 0.26389 -0.3691 0.28195 -0.36337 0.29097 C -0.36198 0.29306 -0.35937 0.29236 -0.35746 0.29306 C -0.35295 0.29167 -0.34722 0.29306 -0.34392 0.28889 C -0.34201 0.28658 -0.34531 0.27894 -0.34531 0.27894 " pathEditMode="relative" ptsTypes="ffffffffffffffffffffffffffffffffffffffffffffffffffff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0792"/>
            <a:ext cx="1974725" cy="35772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677765"/>
            <a:ext cx="5622628" cy="26873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5792" y="476672"/>
            <a:ext cx="8524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Шел Кондрат в Ленинград, а навстречу ему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ребят. Сколько ребят шли в Ленинград?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21781"/>
            <a:ext cx="1656210" cy="165621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89" y="4797152"/>
            <a:ext cx="1813781" cy="182210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816865"/>
            <a:ext cx="1800200" cy="18221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520" y="4797152"/>
            <a:ext cx="1801952" cy="182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80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C 0.00364 0.00139 0.00781 0.00116 0.01076 0.00417 C 0.0118 0.00533 0.00885 0.00695 0.00764 0.0081 C -0.00087 0.01644 0.00121 0.01505 -0.0059 0.01829 C -0.00695 0.0169 -0.00903 0.01598 -0.00903 0.01412 C -0.00903 0.01111 -0.00677 0.0088 -0.0059 0.00602 C -0.00209 -0.00648 -0.00122 -0.01852 0.00607 -0.02824 C 0.00972 -0.04745 0.00729 -0.03935 0.01215 -0.05254 C 0.01371 -0.06481 0.01771 -0.075 0.01979 -0.0868 C 0.02118 -0.0949 0.02118 -0.10324 0.02274 -0.11111 C 0.02344 -0.11527 0.02482 -0.11921 0.02587 -0.12315 C 0.02691 -0.12731 0.02882 -0.13541 0.02882 -0.13541 C 0.02934 -0.16018 0.03038 -0.18518 0.03038 -0.20995 C 0.03038 -0.27268 0.03976 -0.39143 -0.00295 -0.44838 C -0.01441 -0.47986 -0.03594 -0.49375 -0.0559 -0.51319 C -0.06024 -0.51736 -0.06372 -0.52315 -0.06806 -0.52731 C -0.0724 -0.53125 -0.07726 -0.53356 -0.08177 -0.53727 C -0.08646 -0.54097 -0.09063 -0.54583 -0.09531 -0.54953 C -0.10226 -0.55509 -0.10955 -0.56018 -0.11667 -0.56551 C -0.13976 -0.58287 -0.12535 -0.57731 -0.13924 -0.58171 C -0.14861 -0.5912 -0.15886 -0.60139 -0.16962 -0.6081 C -0.18524 -0.61805 -0.20243 -0.6243 -0.21806 -0.63426 C -0.24323 -0.65046 -0.25486 -0.65578 -0.28334 -0.66666 C -0.3217 -0.68148 -0.29288 -0.67662 -0.33021 -0.6868 C -0.33924 -0.68935 -0.35747 -0.69282 -0.35747 -0.69282 C -0.38768 -0.6919 -0.41007 -0.69236 -0.43785 -0.6868 C -0.47049 -0.6706 -0.50504 -0.66134 -0.53629 -0.64027 C -0.54393 -0.63518 -0.53802 -0.63773 -0.54531 -0.63032 C -0.56268 -0.61319 -0.57847 -0.59375 -0.59531 -0.57569 C -0.63438 -0.53402 -0.57431 -0.5949 -0.61962 -0.55347 C -0.63073 -0.54328 -0.62865 -0.5419 -0.63785 -0.53125 C -0.64271 -0.52569 -0.64792 -0.52037 -0.65295 -0.51504 C -0.65556 -0.51227 -0.66059 -0.50694 -0.66059 -0.50694 C -0.6717 -0.4824 -0.68785 -0.46227 -0.7 -0.43842 C -0.70469 -0.41921 -0.71441 -0.4044 -0.72257 -0.38773 C -0.72448 -0.38379 -0.72656 -0.37963 -0.72865 -0.37569 C -0.73073 -0.37176 -0.73472 -0.36365 -0.73472 -0.36365 C -0.73524 -0.35902 -0.73507 -0.35393 -0.73629 -0.34953 C -0.7382 -0.3419 -0.74393 -0.32731 -0.74393 -0.32731 C -0.74688 -0.30764 -0.74913 -0.28287 -0.7559 -0.26458 C -0.76146 -0.22152 -0.76077 -0.225 -0.75747 -0.15347 C -0.75729 -0.14977 -0.74879 -0.13379 -0.74844 -0.13333 C -0.7434 -0.12407 -0.73889 -0.11365 -0.73334 -0.10509 C -0.72257 -0.08865 -0.72952 -0.10416 -0.71198 -0.08078 C -0.69288 -0.05532 -0.67153 -0.04467 -0.64688 -0.03217 C -0.63438 -0.02592 -0.62361 -0.01504 -0.61059 -0.00995 C -0.58959 -0.00162 -0.56858 0.00301 -0.54688 0.00602 C -0.53542 0.01042 -0.5257 0.0125 -0.51354 0.01412 C -0.47014 0.01343 -0.42674 0.01482 -0.38334 0.01227 C -0.38229 0.01227 -0.37066 -0.0037 -0.36806 -0.00602 C -0.35521 -0.0169 -0.34375 -0.02963 -0.33177 -0.04236 C -0.29931 -0.07708 -0.27552 -0.10555 -0.25139 -0.15139 C -0.2382 -0.17639 -0.23316 -0.20555 -0.22257 -0.23217 C -0.22084 -0.24236 -0.21806 -0.25208 -0.21667 -0.2625 C -0.21771 -0.29213 -0.21736 -0.32199 -0.21979 -0.35139 C -0.21979 -0.35463 -0.22274 -0.35671 -0.22413 -0.35949 C -0.2309 -0.37338 -0.24601 -0.39861 -0.25903 -0.40393 C -0.26702 -0.41134 -0.26233 -0.40648 -0.27257 -0.42014 C -0.27535 -0.42384 -0.27986 -0.42407 -0.28334 -0.42615 C -0.2908 -0.43032 -0.29861 -0.43356 -0.3059 -0.43842 C -0.33368 -0.45694 -0.36163 -0.46921 -0.39236 -0.47662 C -0.39983 -0.48356 -0.40816 -0.48217 -0.41667 -0.48472 C -0.42639 -0.48773 -0.43316 -0.49236 -0.44236 -0.49699 C -0.44705 -0.4993 -0.4592 -0.50046 -0.46198 -0.50092 C -0.46545 -0.50231 -0.46893 -0.50509 -0.47257 -0.50509 C -0.50295 -0.50578 -0.53316 -0.50486 -0.56354 -0.50301 C -0.58681 -0.50162 -0.59497 -0.48125 -0.61354 -0.47268 C -0.6224 -0.46088 -0.61927 -0.46643 -0.62413 -0.45648 C -0.62361 -0.45324 -0.62483 -0.44815 -0.62257 -0.44652 C -0.61945 -0.44444 -0.61354 -0.44398 -0.61198 -0.44838 C -0.6066 -0.46412 -0.61493 -0.48402 -0.6257 -0.48889 C -0.62795 -0.48032 -0.63004 -0.47731 -0.6257 -0.46875 C -0.62361 -0.46458 -0.61511 -0.4625 -0.61511 -0.4625 " pathEditMode="relative" ptsTypes="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132856"/>
            <a:ext cx="4824536" cy="47251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105" y="2051930"/>
            <a:ext cx="1593095" cy="15930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476672"/>
            <a:ext cx="8712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Сестре 4 года, а брату 6 лет. Сколько лет будет брату, когда сестре  исполнится 6 лет?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55" y="2564904"/>
            <a:ext cx="1640304" cy="16476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55" y="4797153"/>
            <a:ext cx="1640304" cy="16334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564904"/>
            <a:ext cx="1728192" cy="1647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802320"/>
            <a:ext cx="1728192" cy="172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93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5.92593E-6 C -0.00069 0.0132 0.00122 0.0301 -0.00607 0.04052 C -0.01458 0.06783 -0.02621 0.09214 -0.03802 0.11714 C -0.04166 0.12478 -0.04653 0.13149 -0.05 0.13936 C -0.06007 0.16181 -0.05416 0.15533 -0.06371 0.16366 C -0.08021 0.19353 -0.09878 0.22061 -0.11823 0.24653 C -0.12673 0.25788 -0.13489 0.27223 -0.14548 0.28079 C -0.14791 0.28265 -0.15069 0.28311 -0.15312 0.28496 C -0.16007 0.29075 -0.17031 0.30001 -0.17725 0.30718 C -0.18628 0.31667 -0.19409 0.3257 -0.20486 0.33126 C -0.21788 0.3463 -0.23628 0.36204 -0.25312 0.3676 C -0.26389 0.37663 -0.27864 0.38519 -0.29097 0.38982 C -0.29791 0.39237 -0.31215 0.39607 -0.31215 0.39607 C -0.33107 0.40834 -0.35225 0.41066 -0.37274 0.41204 C -0.40225 0.43241 -0.3809 0.41922 -0.4592 0.41413 C -0.46337 0.4139 -0.46719 0.41112 -0.47135 0.41019 C -0.48906 0.40603 -0.50677 0.40487 -0.5243 0.40001 C -0.55312 0.38288 -0.58594 0.38149 -0.61371 0.35973 C -0.62795 0.34862 -0.64149 0.33612 -0.65469 0.32316 C -0.66302 0.31505 -0.66389 0.31806 -0.67274 0.30718 C -0.68316 0.29422 -0.69132 0.27547 -0.70312 0.26459 C -0.71302 0.24445 -0.71475 0.21829 -0.72135 0.19607 C -0.72413 0.1764 -0.72725 0.15695 -0.73038 0.13751 C -0.73437 0.05487 -0.73871 -0.0361 -0.71528 -0.11504 C -0.71475 -0.11921 -0.71458 -0.12337 -0.71371 -0.12731 C -0.71302 -0.13032 -0.71128 -0.1324 -0.71059 -0.13541 C -0.70538 -0.15809 -0.70416 -0.18032 -0.69097 -0.19791 C -0.6835 -0.21828 -0.67083 -0.22661 -0.65607 -0.23425 C -0.65 -0.24235 -0.64166 -0.24374 -0.63333 -0.24652 C -0.60937 -0.25462 -0.58455 -0.25509 -0.56059 -0.26249 C -0.51458 -0.2618 -0.46875 -0.26249 -0.42274 -0.26064 C -0.40937 -0.26018 -0.38975 -0.24583 -0.3743 -0.24235 C -0.36528 -0.23772 -0.35642 -0.23472 -0.34722 -0.2324 C -0.32378 -0.21342 -0.30347 -0.18772 -0.27882 -0.17175 C -0.27517 -0.16411 -0.26927 -0.16064 -0.26528 -0.15347 C -0.25833 -0.1412 -0.25312 -0.128 -0.24722 -0.11504 C -0.24531 -0.10601 -0.24236 -0.10022 -0.24097 -0.09097 C -0.23871 -0.05439 -0.23732 -0.04374 -0.23958 5.92593E-6 C -0.23958 0.00487 -0.24375 0.01204 -0.24722 0.01413 C -0.24844 0.01505 -0.25972 0.01806 -0.26076 0.01829 C -0.27014 0.01691 -0.27986 0.01644 -0.28941 0.01413 C -0.29566 0.01274 -0.29826 0.00603 -0.30469 0.00417 C -0.30903 -0.00161 -0.3118 -0.01041 -0.31389 -0.01805 C -0.31632 -0.03911 -0.31823 -0.04698 -0.31389 -0.07476 C -0.31354 -0.07638 -0.30469 -0.08009 -0.3033 -0.08078 C -0.27708 -0.0787 -0.27587 -0.08772 -0.26996 -0.06249 C -0.2717 -0.05532 -0.26996 -0.05647 -0.2743 -0.05647 " pathEditMode="relative" ptsTypes="fffffffffffffffffffffffffffffffffffffffffff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501008"/>
            <a:ext cx="4824536" cy="31447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353" y="1700808"/>
            <a:ext cx="1739727" cy="16561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548680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 крышки стола 4 угла. Сколько останется углов, если 1 угол отпилить?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62674"/>
            <a:ext cx="1772593" cy="17886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5" y="2462674"/>
            <a:ext cx="1800201" cy="17886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53136"/>
            <a:ext cx="1872208" cy="18722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800" y="4690269"/>
            <a:ext cx="1826696" cy="183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59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77778E-6 C 0.08681 -0.01319 0.17709 -0.00416 0.26511 -0.00809 C 0.28785 -0.0111 0.31059 -0.01388 0.33334 -0.0162 C 0.36025 -0.02384 0.38785 -0.02684 0.41511 -0.0324 C 0.44445 -0.03842 0.47414 -0.0486 0.50295 -0.05879 C 0.52726 -0.06735 0.54844 -0.08958 0.57275 -0.09698 C 0.58177 -0.10509 0.59167 -0.1118 0.6 -0.12129 C 0.60938 -0.13171 0.61754 -0.14374 0.62726 -0.1537 C 0.63959 -0.1662 0.64948 -0.17731 0.66059 -0.19212 C 0.66268 -0.1949 0.66598 -0.19559 0.66823 -0.19814 C 0.67101 -0.20115 0.67344 -0.20462 0.6757 -0.20809 C 0.68403 -0.22106 0.69202 -0.23518 0.7 -0.2486 C 0.71181 -0.26851 0.72066 -0.29143 0.73039 -0.31319 C 0.74775 -0.35208 0.72882 -0.30833 0.74393 -0.34351 C 0.74601 -0.34814 0.75 -0.35763 0.75 -0.35763 C 0.75295 -0.37175 0.75452 -0.38587 0.75764 -0.39999 C 0.75903 -0.4155 0.76025 -0.43101 0.76216 -0.44652 C 0.76302 -0.45393 0.76511 -0.46874 0.76511 -0.46874 C 0.76459 -0.49559 0.76632 -0.52291 0.76372 -0.54953 C 0.7632 -0.55485 0.74549 -0.58078 0.74236 -0.58587 C 0.74028 -0.58911 0.73837 -0.59259 0.73629 -0.59606 C 0.73386 -0.59999 0.73125 -0.60416 0.72882 -0.60809 C 0.72448 -0.61504 0.71771 -0.61967 0.71216 -0.6243 C 0.69705 -0.63657 0.68247 -0.64791 0.66667 -0.65879 C 0.654 -0.66759 0.62448 -0.67059 0.61059 -0.67291 C 0.58282 -0.67152 0.55504 -0.67083 0.52726 -0.66874 C 0.5158 -0.66782 0.50382 -0.66064 0.49236 -0.65879 C 0.48386 -0.6574 0.47518 -0.6574 0.46667 -0.65671 C 0.43837 -0.65184 0.41233 -0.64698 0.38334 -0.64444 C 0.37414 -0.64212 0.3665 -0.63657 0.35764 -0.6324 C 0.34618 -0.62106 0.33716 -0.60439 0.32431 -0.59606 C 0.31945 -0.57731 0.32865 -0.61018 0.31511 -0.57985 C 0.30712 -0.56203 0.29983 -0.54444 0.29393 -0.52546 C 0.29132 -0.49907 0.28959 -0.48472 0.29236 -0.45462 C 0.29289 -0.44791 0.29948 -0.4405 0.30295 -0.43657 C 0.31355 -0.42499 0.32032 -0.41828 0.33334 -0.41226 C 0.34601 -0.41296 0.35868 -0.4118 0.37118 -0.41434 C 0.37605 -0.41527 0.37882 -0.44166 0.36823 -0.44652 C 0.36424 -0.44583 0.3599 -0.44675 0.35608 -0.44444 C 0.35469 -0.44351 0.35556 -0.44004 0.35452 -0.43842 C 0.35295 -0.43587 0.34844 -0.4324 0.34844 -0.4324 " pathEditMode="relative" ptsTypes="ffffffffffffffffffffffffffffffffffffffff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8932265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78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57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88640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Какого числа не хватает?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91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6184120" cy="51364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" y="5373216"/>
            <a:ext cx="1769641" cy="14847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476672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Какой фигуры не хватает?</a:t>
            </a:r>
            <a:endParaRPr lang="ru-RU" sz="3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476672"/>
            <a:ext cx="1435993" cy="12241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851" y="5517232"/>
            <a:ext cx="1206477" cy="11894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958" y="3919986"/>
            <a:ext cx="1291976" cy="12130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851" y="2276872"/>
            <a:ext cx="1145706" cy="117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9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6 C 0.00313 -0.00139 0.00799 3.7037E-6 0.0092 -0.00393 C 0.0092 -0.00417 -0.00555 -0.01944 -0.00608 -0.02014 C -0.02031 -0.03704 -0.03246 -0.05324 -0.05 -0.06458 C -0.05729 -0.07477 -0.04705 -0.06157 -0.06059 -0.07268 C -0.06233 -0.07407 -0.06337 -0.07708 -0.0651 -0.0787 C -0.06753 -0.08102 -0.07031 -0.08241 -0.07274 -0.08472 C -0.08767 -0.09907 -0.10191 -0.11921 -0.11962 -0.12731 C -0.12396 -0.13264 -0.1349 -0.13935 -0.1349 -0.13935 C -0.13906 -0.14514 -0.14358 -0.14583 -0.14844 -0.14954 C -0.16302 -0.16042 -0.15208 -0.15556 -0.16215 -0.15949 C -0.17031 -0.1669 -0.17257 -0.16852 -0.18177 -0.17176 C -0.19062 -0.1787 -0.19965 -0.18241 -0.20903 -0.18796 C -0.23055 -0.20069 -0.21649 -0.1963 -0.23333 -0.2 C -0.24948 -0.21065 -0.26736 -0.21528 -0.2849 -0.22014 C -0.30208 -0.23218 -0.32361 -0.23449 -0.34236 -0.24028 C -0.44983 -0.23611 -0.41198 -0.24352 -0.45903 -0.23032 C -0.46701 -0.22292 -0.47621 -0.21806 -0.4849 -0.21204 C -0.49826 -0.20278 -0.51406 -0.18588 -0.52569 -0.17361 C -0.53194 -0.16713 -0.53993 -0.16088 -0.54549 -0.15347 C -0.55295 -0.14352 -0.55868 -0.13241 -0.5651 -0.1213 C -0.56927 -0.11412 -0.57031 -0.1044 -0.57413 -0.09699 C -0.59062 -0.06389 -0.60208 -0.03009 -0.61059 0.0081 C -0.60955 0.03843 -0.61059 0.06898 -0.60746 0.09907 C -0.60694 0.10417 -0.6026 0.10718 -0.6 0.11111 C -0.5901 0.12546 -0.58021 0.13264 -0.56962 0.14537 C -0.55573 0.16227 -0.56476 0.1581 -0.55295 0.16157 C -0.53437 0.17384 -0.51701 0.19028 -0.49844 0.20208 C -0.475 0.2169 -0.45069 0.22315 -0.42569 0.23032 C -0.39462 0.23912 -0.3651 0.24907 -0.33333 0.25255 C -0.28403 0.24977 -0.28073 0.25972 -0.25156 0.24236 C -0.22083 0.22407 -0.21597 0.19884 -0.19549 0.16574 C -0.17535 0.13333 -0.16424 0.09653 -0.14844 0.06065 C -0.14028 0.04236 -0.13212 0.02639 -0.12726 0.00602 C -0.12778 -0.0162 -0.12708 -0.03843 -0.12882 -0.06065 C -0.12917 -0.06458 -0.13142 -0.06759 -0.13333 -0.0706 C -0.14375 -0.08681 -0.15799 -0.10486 -0.17118 -0.11713 C -0.19705 -0.1412 -0.22378 -0.16042 -0.25156 -0.17986 C -0.26962 -0.19259 -0.28611 -0.20278 -0.30608 -0.2081 C -0.32083 -0.21898 -0.33351 -0.22384 -0.35 -0.22824 C -0.36233 -0.23518 -0.375 -0.23912 -0.38785 -0.24444 C -0.40816 -0.25301 -0.43021 -0.26435 -0.45156 -0.26875 C -0.46597 -0.27176 -0.4809 -0.27268 -0.49549 -0.27477 C -0.52778 -0.28426 -0.54392 -0.2794 -0.58333 -0.27685 C -0.6349 -0.26111 -0.68368 -0.23079 -0.72882 -0.19398 C -0.73507 -0.18889 -0.7408 -0.1831 -0.74687 -0.17778 C -0.75104 -0.17407 -0.75347 -0.16782 -0.75746 -0.16366 C -0.76007 -0.16088 -0.76233 -0.15787 -0.7651 -0.15556 C -0.77812 -0.14468 -0.7941 -0.13542 -0.80746 -0.12523 C -0.81424 -0.12014 -0.81979 -0.10949 -0.82569 -0.10301 C -0.82986 -0.09838 -0.8368 -0.09421 -0.8408 -0.08889 C -0.84566 -0.08241 -0.84965 -0.07523 -0.85451 -0.06875 C -0.85729 -0.05787 -0.86198 -0.04421 -0.86823 -0.03634 C -0.87205 -0.01968 -0.87778 -0.00509 -0.88021 0.01204 C -0.87812 0.04444 -0.87708 0.07685 -0.87413 0.10903 C -0.87222 0.12963 -0.86042 0.14977 -0.85156 0.16574 C -0.84427 0.1787 -0.83542 0.20162 -0.82569 0.21019 C -0.81441 0.22037 -0.79757 0.24537 -0.7849 0.25046 C -0.77066 0.25602 -0.75608 0.26296 -0.74236 0.27083 C -0.72483 0.28102 -0.73854 0.27755 -0.71823 0.28681 C -0.69305 0.29815 -0.66684 0.30602 -0.6408 0.31319 C -0.58854 0.31134 -0.57257 0.31667 -0.53333 0.28495 C -0.52101 0.26019 -0.53958 0.29583 -0.52569 0.27477 C -0.52326 0.27107 -0.5217 0.26667 -0.51962 0.26273 C -0.51788 0.25417 -0.51458 0.24144 -0.5151 0.23241 C -0.5158 0.21944 -0.51667 0.20625 -0.51962 0.19398 C -0.5243 0.17384 -0.55139 0.13588 -0.5651 0.12732 C -0.57483 0.1213 -0.5868 0.11898 -0.59687 0.11528 C -0.61024 0.11042 -0.62014 0.10602 -0.63333 0.10301 C -0.64253 0.10347 -0.67326 0.10255 -0.68941 0.10718 C -0.70382 0.11134 -0.72014 0.11898 -0.73333 0.12732 C -0.75903 0.14352 -0.74618 0.13866 -0.76059 0.14352 C -0.76667 0.14907 -0.77326 0.1588 -0.78021 0.16157 C -0.78941 0.17384 -0.78437 0.1706 -0.79392 0.17384 C -0.80226 0.18264 -0.80226 0.18495 -0.80746 0.19607 C -0.81146 0.21644 -0.81528 0.24468 -0.82726 0.26065 C -0.8316 0.27546 -0.83698 0.28958 -0.83941 0.30509 C -0.83819 0.36759 -0.84115 0.40648 -0.81667 0.45648 C -0.81615 0.45995 -0.8158 0.46343 -0.8151 0.46667 C -0.81476 0.46875 -0.8151 0.47269 -0.81354 0.47269 C -0.8118 0.47269 -0.81163 0.46875 -0.81059 0.46667 C -0.81424 0.44792 -0.81354 0.46759 -0.81354 0.47477 " pathEditMode="relative" ptsTypes="fffffffffffffffffffffffffffffffffffffffffffffffffffffffffffffffffffffffffffffffff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2221"/>
            <a:ext cx="6372200" cy="49857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658723"/>
            <a:ext cx="1589827" cy="14127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476672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Какой фигуры не хватает?</a:t>
            </a:r>
            <a:endParaRPr lang="ru-RU" sz="3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58476"/>
            <a:ext cx="1314450" cy="1323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2034757"/>
            <a:ext cx="1403648" cy="14597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152" y="3789040"/>
            <a:ext cx="1466850" cy="1466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391" y="5391150"/>
            <a:ext cx="1457325" cy="146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07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8.51852E-6 C 0.00157 -0.04491 0.00192 -0.08959 0.00903 -0.13334 C 0.01511 -0.21204 0.02483 -0.29839 0.00157 -0.37177 C -0.00485 -0.39214 -0.01683 -0.40811 -0.02569 -0.42663 C -0.03072 -0.43681 -0.03003 -0.44121 -0.03628 -0.4507 C -0.04669 -0.46667 -0.05972 -0.48079 -0.06961 -0.49723 C -0.08263 -0.51899 -0.09565 -0.54005 -0.11058 -0.55996 C -0.1184 -0.57014 -0.12985 -0.57454 -0.1394 -0.58195 C -0.14374 -0.58519 -0.14617 -0.5919 -0.14999 -0.59607 C -0.16579 -0.6132 -0.1835 -0.6338 -0.20156 -0.64653 C -0.24791 -0.67964 -0.29392 -0.71621 -0.34409 -0.73959 C -0.37708 -0.7551 -0.41163 -0.76806 -0.44548 -0.77987 C -0.47794 -0.79098 -0.45763 -0.78126 -0.48628 -0.79005 C -0.51353 -0.79839 -0.53749 -0.80556 -0.5651 -0.81019 C -0.58437 -0.80903 -0.59895 -0.81065 -0.61666 -0.80417 C -0.66961 -0.78473 -0.71735 -0.74098 -0.76058 -0.697 C -0.77777 -0.67964 -0.77343 -0.68473 -0.79704 -0.66482 C -0.80086 -0.66158 -0.81232 -0.64237 -0.8151 -0.63843 C -0.84704 -0.5926 -0.8736 -0.53751 -0.88628 -0.47709 C -0.88992 -0.43866 -0.88767 -0.4551 -0.89235 -0.42663 C -0.896 -0.37825 -0.90051 -0.32848 -0.89097 -0.28102 C -0.88194 -0.23565 -0.85867 -0.16737 -0.83489 -0.13542 C -0.82482 -0.122 -0.81978 -0.11598 -0.81058 -0.10139 C -0.74999 -0.0044 -0.64687 0.06041 -0.55294 0.06851 C -0.50103 0.06573 -0.44895 0.06527 -0.39704 0.06041 C -0.37933 0.05879 -0.36006 0.03078 -0.3486 0.01782 C -0.31961 -0.01459 -0.29739 -0.05834 -0.28038 -0.10302 C -0.27656 -0.1132 -0.26996 -0.12315 -0.2651 -0.13149 C -0.25485 -0.14931 -0.25069 -0.18079 -0.24722 -0.20209 C -0.24756 -0.22732 -0.24722 -0.25209 -0.24843 -0.27709 C -0.24878 -0.2838 -0.25468 -0.28774 -0.25763 -0.29329 C -0.27239 -0.31968 -0.30711 -0.33519 -0.33038 -0.34561 C -0.33836 -0.34491 -0.34669 -0.34653 -0.35451 -0.34352 C -0.35659 -0.34283 -0.35607 -0.3382 -0.35607 -0.33542 C -0.35607 -0.32084 -0.35885 -0.29214 -0.3486 -0.27894 C -0.34791 -0.27709 -0.34826 -0.27431 -0.34704 -0.27315 C -0.34183 -0.26806 -0.33055 -0.26644 -0.3243 -0.26482 C -0.32274 -0.26366 -0.32152 -0.26089 -0.31961 -0.26089 C -0.31788 -0.26089 -0.3151 -0.26251 -0.3151 -0.26482 C -0.3151 -0.26806 -0.32517 -0.27084 -0.32586 -0.27084 C -0.33194 -0.26251 -0.32881 -0.26876 -0.32881 -0.24862 " pathEditMode="relative" ptsTypes="ffffffffffffffffffffffffffffffffffffffff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72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2020-01-06T14:07:06Z</dcterms:created>
  <dcterms:modified xsi:type="dcterms:W3CDTF">2020-01-06T17:29:01Z</dcterms:modified>
</cp:coreProperties>
</file>