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1"/>
  </p:notesMasterIdLst>
  <p:handoutMasterIdLst>
    <p:handoutMasterId r:id="rId12"/>
  </p:handout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80" r:id="rId9"/>
    <p:sldId id="27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799B23B-EC83-4686-B30A-512413B5E67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20" autoAdjust="0"/>
  </p:normalViewPr>
  <p:slideViewPr>
    <p:cSldViewPr snapToGrid="0">
      <p:cViewPr varScale="1">
        <p:scale>
          <a:sx n="108" d="100"/>
          <a:sy n="108" d="100"/>
        </p:scale>
        <p:origin x="16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07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20C13-2514-4D9C-8D4B-A10DA4FFD5A1}" type="datetime1">
              <a:rPr lang="ru-RU" smtClean="0"/>
              <a:t>02.04.2020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CC122-5347-4C75-98DE-0F72C4F2551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6061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67CA5-ECF1-43FF-A31E-6BD9B21B57BB}" type="datetime1">
              <a:rPr lang="ru-RU" smtClean="0"/>
              <a:pPr/>
              <a:t>02.04.2020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93B0CF2-7F87-4E02-A248-870047730F99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93B0CF2-7F87-4E02-A248-870047730F99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625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580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726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8784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76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300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0483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93B0CF2-7F87-4E02-A248-870047730F99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2398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1042E67-0227-4BC3-82B0-5759BC2EE067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CA40EA69-0394-46C4-B1B5-3623DAEBDD1E}"/>
              </a:ext>
            </a:extLst>
          </p:cNvPr>
          <p:cNvCxnSpPr/>
          <p:nvPr userDrawn="1"/>
        </p:nvCxnSpPr>
        <p:spPr>
          <a:xfrm flipV="1">
            <a:off x="2286" y="5937956"/>
            <a:ext cx="618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A24EB1AA-702B-4E5D-B87F-2310C90A92DC}"/>
              </a:ext>
            </a:extLst>
          </p:cNvPr>
          <p:cNvCxnSpPr/>
          <p:nvPr userDrawn="1"/>
        </p:nvCxnSpPr>
        <p:spPr>
          <a:xfrm flipV="1">
            <a:off x="2286" y="5937956"/>
            <a:ext cx="618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03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2826595-62FB-4CCD-B121-F144066977C5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117342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2826595-62FB-4CCD-B121-F144066977C5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961726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2826595-62FB-4CCD-B121-F144066977C5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6341070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2826595-62FB-4CCD-B121-F144066977C5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01213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2826595-62FB-4CCD-B121-F144066977C5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2289767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ADCC9AE-B7F3-45CB-BB2E-3222B2AEBBC3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9523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E58623-7ACF-43A9-B9A8-787CA2B0B620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6729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CDEFBE7-4C1B-4778-8B46-649E4193A0B2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6095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8CCFD91-7790-4468-A129-07AFFDDBA1C7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5371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CE41293-93E0-46D4-A151-C6BFE1D839E4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6120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9791C00-DC62-4142-9F6D-DA1C45AB977D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3392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4395BA2-92C5-4296-B336-F8334E18CE48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8643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DBA5C4-3A0B-44F2-A553-77BCC15D81C0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9054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D601DC2-C9FF-4CCB-9CA8-59247185429A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6510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900A0FC-F56C-4772-9C86-2C39F56A45E8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2584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E2826595-62FB-4CCD-B121-F144066977C5}" type="datetime1">
              <a:rPr lang="ru-RU" noProof="0" smtClean="0"/>
              <a:t>02.04.2020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545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708B41-211C-4ABB-AEB6-8087D113063B}"/>
              </a:ext>
            </a:extLst>
          </p:cNvPr>
          <p:cNvSpPr txBox="1"/>
          <p:nvPr/>
        </p:nvSpPr>
        <p:spPr>
          <a:xfrm>
            <a:off x="452761" y="284085"/>
            <a:ext cx="815857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Сидим дома. Не скучаем!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</a:rPr>
              <a:t>Мастер-класс по аппликации</a:t>
            </a:r>
          </a:p>
          <a:p>
            <a:pPr algn="ctr"/>
            <a:r>
              <a:rPr lang="ru-RU" sz="54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Делаем веселого попугая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AA40831-5CE8-40BE-90CD-E240143E4C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7"/>
          <a:stretch/>
        </p:blipFill>
        <p:spPr>
          <a:xfrm rot="5400000">
            <a:off x="2224246" y="2060011"/>
            <a:ext cx="4615606" cy="44122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F0BCAA-AC7E-470B-BF5C-A78E83C344D5}"/>
              </a:ext>
            </a:extLst>
          </p:cNvPr>
          <p:cNvSpPr txBox="1"/>
          <p:nvPr/>
        </p:nvSpPr>
        <p:spPr>
          <a:xfrm>
            <a:off x="0" y="5467071"/>
            <a:ext cx="26011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Подготовила: Кириченко Ирина Викторовна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3B24ACD-7CB7-4755-827B-AB7B1CC121D0}"/>
              </a:ext>
            </a:extLst>
          </p:cNvPr>
          <p:cNvSpPr txBox="1"/>
          <p:nvPr/>
        </p:nvSpPr>
        <p:spPr>
          <a:xfrm>
            <a:off x="372862" y="275208"/>
            <a:ext cx="419913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понадобится: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 попугая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Цветной картон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Цветная бумага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Клей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FCFC100-BD84-4D71-A791-829CBAE659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441883" y="1708221"/>
            <a:ext cx="3764135" cy="4640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8532207-C2EB-4A37-8FC4-AFB9877354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780408" y="1572829"/>
            <a:ext cx="5974675" cy="4048217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609600"/>
            <a:ext cx="4134038" cy="5638800"/>
          </a:xfrm>
        </p:spPr>
        <p:txBody>
          <a:bodyPr rtlCol="0">
            <a:normAutofit/>
          </a:bodyPr>
          <a:lstStyle/>
          <a:p>
            <a:pPr rtl="0"/>
            <a:r>
              <a:rPr lang="ru-RU" dirty="0">
                <a:solidFill>
                  <a:schemeClr val="tx1"/>
                </a:solidFill>
              </a:rPr>
              <a:t>Вырезаем силуэт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попугая из цветного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картона.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Из цветной бумаги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вырезаем клюв, лапы. Наклеиваем на шаблон.</a:t>
            </a:r>
          </a:p>
        </p:txBody>
      </p:sp>
    </p:spTree>
    <p:extLst>
      <p:ext uri="{BB962C8B-B14F-4D97-AF65-F5344CB8AC3E}">
        <p14:creationId xmlns:p14="http://schemas.microsoft.com/office/powerpoint/2010/main" val="333955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0520" y="405414"/>
            <a:ext cx="8063884" cy="1320800"/>
          </a:xfrm>
        </p:spPr>
        <p:txBody>
          <a:bodyPr rtlCol="0">
            <a:normAutofit/>
          </a:bodyPr>
          <a:lstStyle/>
          <a:p>
            <a:pPr rtl="0"/>
            <a:r>
              <a:rPr lang="ru-RU" dirty="0">
                <a:solidFill>
                  <a:schemeClr val="tx1"/>
                </a:solidFill>
              </a:rPr>
              <a:t>Подбираем цветную бумагу из которой мы будем вырезать крылья.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8F4090A-6BC3-4505-9812-8B96810C9C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57988" y="2296637"/>
            <a:ext cx="5145349" cy="385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8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599" y="609600"/>
            <a:ext cx="8108273" cy="1320800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dirty="0">
                <a:solidFill>
                  <a:schemeClr val="tx1"/>
                </a:solidFill>
              </a:rPr>
              <a:t>Прикладываем детскую ладонь к листу, обводим по контуру и вырезаем.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FDB1F86-59FD-4E1C-92A6-D8B6810419B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84214" y="2563428"/>
            <a:ext cx="4452155" cy="333800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5E21815-550A-4825-B833-21A8D576A70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808520" y="1711171"/>
            <a:ext cx="5095783" cy="504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00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4088" y="316637"/>
            <a:ext cx="8312459" cy="1320800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dirty="0">
                <a:solidFill>
                  <a:schemeClr val="tx1"/>
                </a:solidFill>
              </a:rPr>
              <a:t>Наши крылья и хвост готовы. Наклеиваем их на заготовку, начиная приклеивать снизу постепенно накладывая одну ладошку на другую.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D5ED99A-3092-45B4-A33D-8C112C63C6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37846" y="2468492"/>
            <a:ext cx="4390008" cy="40782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AB8C6FD-0E67-48DB-8ACC-CF4B9DDF1E8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732818" y="2076486"/>
            <a:ext cx="4390007" cy="4178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45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599" y="254493"/>
            <a:ext cx="8401236" cy="1320800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ru-RU" sz="6000" dirty="0">
                <a:solidFill>
                  <a:srgbClr val="0070C0"/>
                </a:solidFill>
              </a:rPr>
              <a:t>Вот такой попугайчик получился у нас!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87DF7E5-940B-4ACE-9DD8-00F472EEF0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95591" y="2573321"/>
            <a:ext cx="4470647" cy="335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88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3B24ACD-7CB7-4755-827B-AB7B1CC121D0}"/>
              </a:ext>
            </a:extLst>
          </p:cNvPr>
          <p:cNvSpPr txBox="1"/>
          <p:nvPr/>
        </p:nvSpPr>
        <p:spPr>
          <a:xfrm>
            <a:off x="0" y="275208"/>
            <a:ext cx="9144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Если у вас под рукой нет цветной бумаги или картона, то можем их заменить на бумагу из журналов или газет. Можем использовать упаковку из под продуктов и т.д. </a:t>
            </a:r>
          </a:p>
          <a:p>
            <a:r>
              <a:rPr lang="ru-RU" dirty="0"/>
              <a:t>Если нет клея, то его можно приготовить дома!</a:t>
            </a:r>
          </a:p>
          <a:p>
            <a:r>
              <a:rPr lang="ru-RU" dirty="0"/>
              <a:t>рецепт клейстера:</a:t>
            </a:r>
          </a:p>
          <a:p>
            <a:r>
              <a:rPr lang="ru-RU" dirty="0"/>
              <a:t>Для его приготовления вам понадобится: мука или крахмал; вода.</a:t>
            </a:r>
          </a:p>
          <a:p>
            <a:r>
              <a:rPr lang="ru-RU" dirty="0"/>
              <a:t>Инструкция</a:t>
            </a:r>
          </a:p>
          <a:p>
            <a:r>
              <a:rPr lang="ru-RU" dirty="0"/>
              <a:t>1.Для приготовления одного литра клейстера возьмем 150-200 грамм муки (чаще всего – пшеничная, но можно использовать и ржаную) или крахмала. Тщательно просеиваем и разводим в небольшом количестве холодной воды, аккуратно перемешивая до тех пор, пока не исчезнут комки.</a:t>
            </a:r>
          </a:p>
          <a:p>
            <a:r>
              <a:rPr lang="ru-RU" dirty="0"/>
              <a:t>2.Теперь муку или крахмал надо «заварить». Для этого в получившуюся полупрозрачную массу тонкой струйкой вливаем кипяток, не забывая постоянно перемешивать будущий клейстер. Доводим объем до одного литра. Если клейстер получается густым то добавляем воды.</a:t>
            </a:r>
          </a:p>
          <a:p>
            <a:endParaRPr lang="ru-RU" sz="2800" dirty="0">
              <a:solidFill>
                <a:srgbClr val="0070C0"/>
              </a:solidFill>
            </a:endParaRPr>
          </a:p>
          <a:p>
            <a:pPr algn="ctr"/>
            <a:r>
              <a:rPr lang="ru-RU" sz="2800" dirty="0">
                <a:solidFill>
                  <a:srgbClr val="0070C0"/>
                </a:solidFill>
              </a:rPr>
              <a:t>Присоединяйтесь! Будьте здоровы! Проводите время весело вместе с детьми.</a:t>
            </a:r>
          </a:p>
          <a:p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94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83F5705B-16AC-4758-8FFE-3A70E70DD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GB" dirty="0"/>
            </a:br>
            <a:r>
              <a:rPr lang="ru-RU" sz="4900" dirty="0">
                <a:solidFill>
                  <a:srgbClr val="FF0000"/>
                </a:solidFill>
                <a:latin typeface="Arial Black" panose="020B0A04020102020204" pitchFamily="34" charset="0"/>
              </a:rPr>
              <a:t>Источник идеи:</a:t>
            </a:r>
            <a:br>
              <a:rPr lang="ru-RU" dirty="0"/>
            </a:br>
            <a:br>
              <a:rPr lang="ru-RU" dirty="0"/>
            </a:br>
            <a:r>
              <a:rPr lang="en-GB" u="sng" dirty="0">
                <a:solidFill>
                  <a:srgbClr val="2222CC"/>
                </a:solidFill>
                <a:latin typeface="Arial" panose="020B0604020202020204" pitchFamily="34" charset="0"/>
              </a:rPr>
              <a:t>https://www.instagram.com/p/B-Tw6xMgQc0/?igshid=1tsw2klbqbxyl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60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</TotalTime>
  <Words>294</Words>
  <Application>Microsoft Office PowerPoint</Application>
  <PresentationFormat>Экран (4:3)</PresentationFormat>
  <Paragraphs>35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Вырезаем силуэт  попугая из цветного  картона. Из цветной бумаги  вырезаем клюв, лапы. Наклеиваем на шаблон.</vt:lpstr>
      <vt:lpstr>Подбираем цветную бумагу из которой мы будем вырезать крылья.</vt:lpstr>
      <vt:lpstr>Прикладываем детскую ладонь к листу, обводим по контуру и вырезаем.</vt:lpstr>
      <vt:lpstr>Наши крылья и хвост готовы. Наклеиваем их на заготовку, начиная приклеивать снизу постепенно накладывая одну ладошку на другую.</vt:lpstr>
      <vt:lpstr>Вот такой попугайчик получился у нас! </vt:lpstr>
      <vt:lpstr>Презентация PowerPoint</vt:lpstr>
      <vt:lpstr> Источник идеи:  https://www.instagram.com/p/B-Tw6xMgQc0/?igshid=1tsw2klbqbxyl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мой1</dc:creator>
  <cp:lastModifiedBy>мой1</cp:lastModifiedBy>
  <cp:revision>9</cp:revision>
  <dcterms:created xsi:type="dcterms:W3CDTF">2020-04-01T13:42:39Z</dcterms:created>
  <dcterms:modified xsi:type="dcterms:W3CDTF">2020-04-02T07:59:51Z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74069100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