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3" r:id="rId4"/>
    <p:sldId id="264" r:id="rId5"/>
    <p:sldId id="262" r:id="rId6"/>
    <p:sldId id="267" r:id="rId7"/>
    <p:sldId id="268" r:id="rId8"/>
    <p:sldId id="266" r:id="rId9"/>
    <p:sldId id="265" r:id="rId10"/>
    <p:sldId id="270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rozavam.ru/554-korzina-iz-101-irisa.html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diyideas.ru/10498.htm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115616" y="476672"/>
            <a:ext cx="712879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Весенняя корзинка с ирисами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92D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23728" y="5589240"/>
            <a:ext cx="635282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Смирнова Светлана Владимировна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Средняя общеобразовательная школа № 50 ОАО «РЖД»</a:t>
            </a:r>
          </a:p>
          <a:p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гт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Ерофей Павлович, Амурская обл.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User\Desktop\554_file_5be002413628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2276872"/>
            <a:ext cx="3384376" cy="33843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Рисунок 5" descr="http://cs3.livemaster.ru/zhurnalfoto/6/1/2/13030821181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2095" y="1052736"/>
            <a:ext cx="3811905" cy="284607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043608" y="404664"/>
            <a:ext cx="489654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Comic Sans MS" pitchFamily="66" charset="0"/>
              </a:rPr>
              <a:t>Делаем серединку цветка. Из центральной точки ириса выводим желтую нить (одна нить </a:t>
            </a:r>
            <a:r>
              <a:rPr lang="ru-RU" sz="2400" dirty="0" err="1" smtClean="0">
                <a:latin typeface="Comic Sans MS" pitchFamily="66" charset="0"/>
              </a:rPr>
              <a:t>пасмы</a:t>
            </a:r>
            <a:r>
              <a:rPr lang="ru-RU" sz="2400" dirty="0" smtClean="0">
                <a:latin typeface="Comic Sans MS" pitchFamily="66" charset="0"/>
              </a:rPr>
              <a:t>) и </a:t>
            </a:r>
            <a:r>
              <a:rPr lang="ru-RU" sz="2400" dirty="0" smtClean="0">
                <a:latin typeface="Comic Sans MS" pitchFamily="66" charset="0"/>
              </a:rPr>
              <a:t>снова </a:t>
            </a:r>
            <a:r>
              <a:rPr lang="ru-RU" sz="2400" dirty="0" smtClean="0">
                <a:latin typeface="Comic Sans MS" pitchFamily="66" charset="0"/>
              </a:rPr>
              <a:t>делаем петлю </a:t>
            </a:r>
            <a:r>
              <a:rPr lang="ru-RU" sz="2400" dirty="0" err="1" smtClean="0">
                <a:latin typeface="Comic Sans MS" pitchFamily="66" charset="0"/>
              </a:rPr>
              <a:t>вприкреп</a:t>
            </a:r>
            <a:r>
              <a:rPr lang="ru-RU" sz="2400" dirty="0" smtClean="0">
                <a:latin typeface="Comic Sans MS" pitchFamily="66" charset="0"/>
              </a:rPr>
              <a:t> в середине верхнего лепестка цветка.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067944" y="4797152"/>
            <a:ext cx="43204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Comic Sans MS" pitchFamily="66" charset="0"/>
              </a:rPr>
              <a:t>Остается теперь только оформить </a:t>
            </a:r>
            <a:r>
              <a:rPr lang="ru-RU" sz="2400" dirty="0" smtClean="0">
                <a:latin typeface="Comic Sans MS" pitchFamily="66" charset="0"/>
              </a:rPr>
              <a:t>вышивку</a:t>
            </a:r>
            <a:r>
              <a:rPr lang="ru-RU" sz="2400" dirty="0" smtClean="0">
                <a:latin typeface="Comic Sans MS" pitchFamily="66" charset="0"/>
              </a:rPr>
              <a:t>!</a:t>
            </a:r>
            <a:endParaRPr lang="ru-RU" sz="2400" dirty="0">
              <a:latin typeface="Comic Sans MS" pitchFamily="66" charset="0"/>
            </a:endParaRPr>
          </a:p>
        </p:txBody>
      </p:sp>
      <p:pic>
        <p:nvPicPr>
          <p:cNvPr id="8" name="Рисунок 7" descr="http://cs3.livemaster.ru/zhurnalfoto/4/b/e/130308211814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624" y="3789040"/>
            <a:ext cx="2770048" cy="2820665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59632" y="908720"/>
            <a:ext cx="55983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dirty="0" smtClean="0">
                <a:hlinkClick r:id="rId3"/>
              </a:rPr>
              <a:t>https</a:t>
            </a:r>
            <a:r>
              <a:rPr lang="en-US" dirty="0" smtClean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rozavam.ru/554-korzina-iz-101-irisa.html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361554" y="188640"/>
            <a:ext cx="6026869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Используемые ресурсы:</a:t>
            </a:r>
            <a:endParaRPr lang="ru-RU" sz="32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92D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259632" y="1340768"/>
            <a:ext cx="52273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dirty="0" smtClean="0">
                <a:hlinkClick r:id="rId4"/>
              </a:rPr>
              <a:t>https://www.diyideas.ru/10498.html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Рисунок 5" descr="http://cs3.livemaster.ru/zhurnalfoto/c/b/3/13030820072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2132856"/>
            <a:ext cx="2856230" cy="4274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115616" y="548680"/>
            <a:ext cx="698477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B050"/>
                </a:solidFill>
                <a:latin typeface="Comic Sans MS" pitchFamily="66" charset="0"/>
              </a:rPr>
              <a:t>Весна</a:t>
            </a:r>
            <a:r>
              <a:rPr lang="ru-RU" sz="2800" b="1" dirty="0" smtClean="0">
                <a:solidFill>
                  <a:srgbClr val="00B050"/>
                </a:solidFill>
                <a:latin typeface="Comic Sans MS" pitchFamily="66" charset="0"/>
              </a:rPr>
              <a:t>...Время цветов, теплого солнышка и восхитительного настроения, ведь мы полны энергии и желания творить! </a:t>
            </a:r>
            <a:endParaRPr lang="ru-RU" sz="2800" b="1" dirty="0">
              <a:solidFill>
                <a:srgbClr val="00B050"/>
              </a:solidFill>
              <a:latin typeface="Comic Sans MS" pitchFamily="66" charset="0"/>
            </a:endParaRPr>
          </a:p>
        </p:txBody>
      </p:sp>
      <p:pic>
        <p:nvPicPr>
          <p:cNvPr id="8" name="Рисунок 7" descr="http://cs3.livemaster.ru/zhurnalfoto/4/a/1/130308211814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3284984"/>
            <a:ext cx="3811905" cy="3082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259632" y="836712"/>
            <a:ext cx="4392488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2800" b="1" i="1" dirty="0" smtClean="0">
                <a:solidFill>
                  <a:srgbClr val="00B050"/>
                </a:solidFill>
              </a:rPr>
              <a:t>Для работы нам потребуются</a:t>
            </a:r>
            <a:r>
              <a:rPr lang="ru-RU" sz="2800" b="1" dirty="0" smtClean="0">
                <a:solidFill>
                  <a:srgbClr val="00B050"/>
                </a:solidFill>
              </a:rPr>
              <a:t>:</a:t>
            </a:r>
          </a:p>
          <a:p>
            <a:pPr fontAlgn="base"/>
            <a:r>
              <a:rPr lang="ru-RU" dirty="0" smtClean="0"/>
              <a:t> </a:t>
            </a:r>
          </a:p>
          <a:p>
            <a:pPr fontAlgn="base"/>
            <a:r>
              <a:rPr lang="ru-RU" dirty="0" smtClean="0"/>
              <a:t>- </a:t>
            </a:r>
            <a:r>
              <a:rPr lang="ru-RU" sz="2400" dirty="0" smtClean="0">
                <a:latin typeface="Comic Sans MS" pitchFamily="66" charset="0"/>
              </a:rPr>
              <a:t>ткань основы, можно выбрать любую, но если вы выберете ткань равномерного переплетения, то вам же будет </a:t>
            </a:r>
            <a:r>
              <a:rPr lang="ru-RU" sz="2400" dirty="0" smtClean="0">
                <a:latin typeface="Comic Sans MS" pitchFamily="66" charset="0"/>
              </a:rPr>
              <a:t>проще;</a:t>
            </a:r>
            <a:endParaRPr lang="ru-RU" sz="2400" dirty="0" smtClean="0">
              <a:latin typeface="Comic Sans MS" pitchFamily="66" charset="0"/>
            </a:endParaRPr>
          </a:p>
          <a:p>
            <a:pPr fontAlgn="base"/>
            <a:r>
              <a:rPr lang="ru-RU" sz="2400" dirty="0" smtClean="0">
                <a:latin typeface="Comic Sans MS" pitchFamily="66" charset="0"/>
              </a:rPr>
              <a:t>- мулине 5 цветов: </a:t>
            </a:r>
            <a:r>
              <a:rPr lang="ru-RU" sz="2400" dirty="0" smtClean="0">
                <a:latin typeface="Comic Sans MS" pitchFamily="66" charset="0"/>
              </a:rPr>
              <a:t>фиолетовый, </a:t>
            </a:r>
            <a:r>
              <a:rPr lang="ru-RU" sz="2400" dirty="0" smtClean="0">
                <a:latin typeface="Comic Sans MS" pitchFamily="66" charset="0"/>
              </a:rPr>
              <a:t>2 оттенка зеленого, желтый и </a:t>
            </a:r>
            <a:r>
              <a:rPr lang="ru-RU" sz="2400" dirty="0" smtClean="0">
                <a:latin typeface="Comic Sans MS" pitchFamily="66" charset="0"/>
              </a:rPr>
              <a:t>светло-коричневый;</a:t>
            </a:r>
            <a:endParaRPr lang="ru-RU" sz="2400" dirty="0" smtClean="0">
              <a:latin typeface="Comic Sans MS" pitchFamily="66" charset="0"/>
            </a:endParaRPr>
          </a:p>
          <a:p>
            <a:pPr fontAlgn="base"/>
            <a:r>
              <a:rPr lang="ru-RU" sz="2400" dirty="0" smtClean="0">
                <a:latin typeface="Comic Sans MS" pitchFamily="66" charset="0"/>
              </a:rPr>
              <a:t>-пяльцы, ножницы, игла.</a:t>
            </a:r>
            <a:endParaRPr lang="ru-RU" sz="2400" dirty="0" smtClean="0">
              <a:latin typeface="Comic Sans MS" pitchFamily="66" charset="0"/>
            </a:endParaRPr>
          </a:p>
          <a:p>
            <a:endParaRPr lang="ru-RU" dirty="0"/>
          </a:p>
        </p:txBody>
      </p:sp>
      <p:pic>
        <p:nvPicPr>
          <p:cNvPr id="2050" name="Picture 2" descr="C:\Users\User\Desktop\e8acbdd24846afe3569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980728"/>
            <a:ext cx="3024336" cy="40324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Рисунок 5" descr="http://cs3.livemaster.ru/zhurnalfoto/0/b/6/13030821180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3933056"/>
            <a:ext cx="3168352" cy="2924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99592" y="0"/>
            <a:ext cx="806489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2800" b="1" i="1" dirty="0" smtClean="0">
                <a:solidFill>
                  <a:srgbClr val="00B050"/>
                </a:solidFill>
              </a:rPr>
              <a:t>Начнем с корзинки </a:t>
            </a:r>
            <a:endParaRPr lang="ru-RU" sz="2800" b="1" dirty="0" smtClean="0">
              <a:solidFill>
                <a:srgbClr val="00B050"/>
              </a:solidFill>
            </a:endParaRPr>
          </a:p>
          <a:p>
            <a:pPr fontAlgn="base"/>
            <a:r>
              <a:rPr lang="ru-RU" dirty="0" smtClean="0"/>
              <a:t> </a:t>
            </a:r>
          </a:p>
          <a:p>
            <a:pPr fontAlgn="base"/>
            <a:r>
              <a:rPr lang="ru-RU" sz="2400" dirty="0" smtClean="0">
                <a:latin typeface="Comic Sans MS" pitchFamily="66" charset="0"/>
              </a:rPr>
              <a:t> </a:t>
            </a:r>
            <a:r>
              <a:rPr lang="ru-RU" sz="2400" dirty="0" smtClean="0">
                <a:latin typeface="Comic Sans MS" pitchFamily="66" charset="0"/>
              </a:rPr>
              <a:t>Надо вышить нечетное количество вертикальных стежков, в данном случае 9 стежков, через 2 нити основы высотой в 12 нитей. Отступив еще 2 нити в стороны начинаем заполнять тело корзинки тканным способом. Лучше, если вы будете делать горизонтальные </a:t>
            </a:r>
            <a:r>
              <a:rPr lang="ru-RU" sz="2400" dirty="0" smtClean="0">
                <a:latin typeface="Comic Sans MS" pitchFamily="66" charset="0"/>
              </a:rPr>
              <a:t>стежки </a:t>
            </a:r>
            <a:r>
              <a:rPr lang="ru-RU" sz="2400" dirty="0" smtClean="0">
                <a:latin typeface="Comic Sans MS" pitchFamily="66" charset="0"/>
              </a:rPr>
              <a:t> максимально близко друг к другу, через одну нить основы. Большинство швов </a:t>
            </a:r>
            <a:r>
              <a:rPr lang="ru-RU" sz="2400" dirty="0" smtClean="0">
                <a:latin typeface="Comic Sans MS" pitchFamily="66" charset="0"/>
              </a:rPr>
              <a:t>выполнено нитью </a:t>
            </a:r>
            <a:r>
              <a:rPr lang="ru-RU" sz="2400" dirty="0" smtClean="0">
                <a:latin typeface="Comic Sans MS" pitchFamily="66" charset="0"/>
              </a:rPr>
              <a:t>в 2 сложения ( 2 нити </a:t>
            </a:r>
            <a:r>
              <a:rPr lang="ru-RU" sz="2400" dirty="0" err="1" smtClean="0">
                <a:latin typeface="Comic Sans MS" pitchFamily="66" charset="0"/>
              </a:rPr>
              <a:t>пасмы</a:t>
            </a:r>
            <a:r>
              <a:rPr lang="ru-RU" sz="2400" dirty="0" smtClean="0">
                <a:latin typeface="Comic Sans MS" pitchFamily="66" charset="0"/>
              </a:rPr>
              <a:t> или одна нить, сложенная пополам).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331640" y="0"/>
            <a:ext cx="71287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 smtClean="0"/>
              <a:t> </a:t>
            </a:r>
            <a:r>
              <a:rPr lang="ru-RU" sz="2400" dirty="0" smtClean="0">
                <a:latin typeface="Comic Sans MS" pitchFamily="66" charset="0"/>
              </a:rPr>
              <a:t>Выполнив все стежки, выполняем стебельчатым швом низ корзинки. В данном случае длина стежка - 4 нити основы.</a:t>
            </a:r>
            <a:endParaRPr lang="ru-RU" sz="2400" dirty="0">
              <a:latin typeface="Comic Sans MS" pitchFamily="66" charset="0"/>
            </a:endParaRPr>
          </a:p>
        </p:txBody>
      </p:sp>
      <p:pic>
        <p:nvPicPr>
          <p:cNvPr id="10" name="Рисунок 9" descr="http://cs3.livemaster.ru/zhurnalfoto/c/3/3/13030821180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1196752"/>
            <a:ext cx="3811905" cy="285623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1187624" y="4398496"/>
            <a:ext cx="40324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Comic Sans MS" pitchFamily="66" charset="0"/>
              </a:rPr>
              <a:t>Закрываем боковины корзинки двумя прямыми стежками. </a:t>
            </a:r>
            <a:endParaRPr lang="ru-RU" sz="2400" dirty="0">
              <a:latin typeface="Comic Sans MS" pitchFamily="66" charset="0"/>
            </a:endParaRPr>
          </a:p>
        </p:txBody>
      </p:sp>
      <p:pic>
        <p:nvPicPr>
          <p:cNvPr id="12" name="Рисунок 11" descr="http://cs3.livemaster.ru/zhurnalfoto/1/2/d/130308211809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3933056"/>
            <a:ext cx="3811905" cy="26816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076056" y="332656"/>
            <a:ext cx="406794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Comic Sans MS" pitchFamily="66" charset="0"/>
              </a:rPr>
              <a:t>Швом назад иголка выполняется ручка корзины, после чего обвиваем той же нитью 2 раза каждый стежок ручки. Выводим на изнанку нить в точке крепления ручки корзины и откладываем её на время, позже мы еще вернемся к этой нити.</a:t>
            </a:r>
            <a:endParaRPr lang="ru-RU" sz="2400" dirty="0">
              <a:latin typeface="Comic Sans MS" pitchFamily="66" charset="0"/>
            </a:endParaRPr>
          </a:p>
        </p:txBody>
      </p:sp>
      <p:pic>
        <p:nvPicPr>
          <p:cNvPr id="6" name="Рисунок 5" descr="http://cs3.livemaster.ru/zhurnalfoto/2/c/0/13030821181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052736"/>
            <a:ext cx="3811905" cy="4869815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Рисунок 5" descr="http://cs3.livemaster.ru/zhurnalfoto/f/0/4/13030821181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08159" y="188640"/>
            <a:ext cx="3235841" cy="428333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5148064" y="4797152"/>
            <a:ext cx="39959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Comic Sans MS" pitchFamily="66" charset="0"/>
              </a:rPr>
              <a:t>Длинными и узкими петлями </a:t>
            </a:r>
            <a:r>
              <a:rPr lang="ru-RU" sz="2400" dirty="0" err="1" smtClean="0">
                <a:latin typeface="Comic Sans MS" pitchFamily="66" charset="0"/>
              </a:rPr>
              <a:t>вприкреп</a:t>
            </a:r>
            <a:r>
              <a:rPr lang="ru-RU" sz="2400" dirty="0" smtClean="0">
                <a:latin typeface="Comic Sans MS" pitchFamily="66" charset="0"/>
              </a:rPr>
              <a:t> </a:t>
            </a:r>
            <a:r>
              <a:rPr lang="ru-RU" sz="2400" dirty="0" smtClean="0">
                <a:latin typeface="Comic Sans MS" pitchFamily="66" charset="0"/>
              </a:rPr>
              <a:t>вышиваем </a:t>
            </a:r>
            <a:r>
              <a:rPr lang="ru-RU" sz="2400" dirty="0" smtClean="0">
                <a:latin typeface="Comic Sans MS" pitchFamily="66" charset="0"/>
              </a:rPr>
              <a:t>листья ирисов.</a:t>
            </a:r>
            <a:endParaRPr lang="ru-RU" sz="2400" dirty="0">
              <a:latin typeface="Comic Sans MS" pitchFamily="66" charset="0"/>
            </a:endParaRPr>
          </a:p>
        </p:txBody>
      </p:sp>
      <p:pic>
        <p:nvPicPr>
          <p:cNvPr id="8" name="Рисунок 7" descr="http://cs3.livemaster.ru/zhurnalfoto/b/8/5/13030821181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5616" y="4001770"/>
            <a:ext cx="3811905" cy="285623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043608" y="404665"/>
            <a:ext cx="5112568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</a:rPr>
              <a:t>Наполняем корзинку цветами</a:t>
            </a:r>
          </a:p>
          <a:p>
            <a:endParaRPr lang="ru-RU" sz="2800" b="1" dirty="0" smtClean="0">
              <a:solidFill>
                <a:srgbClr val="00B050"/>
              </a:solidFill>
            </a:endParaRPr>
          </a:p>
          <a:p>
            <a:r>
              <a:rPr lang="ru-RU" sz="2400" dirty="0" smtClean="0">
                <a:latin typeface="Comic Sans MS" pitchFamily="66" charset="0"/>
              </a:rPr>
              <a:t>Выполняем </a:t>
            </a:r>
            <a:r>
              <a:rPr lang="ru-RU" sz="2400" dirty="0" smtClean="0">
                <a:latin typeface="Comic Sans MS" pitchFamily="66" charset="0"/>
              </a:rPr>
              <a:t>свободно в любом направлении длинные вертикальные стежки тёмно-зеленой нитью - это будут стебли ирисов.</a:t>
            </a:r>
            <a:endParaRPr lang="ru-RU" sz="24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Рисунок 5" descr="http://cs3.livemaster.ru/zhurnalfoto/4/e/d/13030821181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548680"/>
            <a:ext cx="3523873" cy="288032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115616" y="260648"/>
            <a:ext cx="574238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Comic Sans MS" pitchFamily="66" charset="0"/>
              </a:rPr>
              <a:t>Светло-зеленой нитью (одна нить </a:t>
            </a:r>
            <a:r>
              <a:rPr lang="ru-RU" sz="2400" dirty="0" err="1" smtClean="0">
                <a:latin typeface="Comic Sans MS" pitchFamily="66" charset="0"/>
              </a:rPr>
              <a:t>пасмы</a:t>
            </a:r>
            <a:r>
              <a:rPr lang="ru-RU" sz="2400" dirty="0" smtClean="0">
                <a:latin typeface="Comic Sans MS" pitchFamily="66" charset="0"/>
              </a:rPr>
              <a:t>) делаем длинные хаотичные </a:t>
            </a:r>
            <a:r>
              <a:rPr lang="ru-RU" sz="2400" dirty="0" smtClean="0">
                <a:latin typeface="Comic Sans MS" pitchFamily="66" charset="0"/>
              </a:rPr>
              <a:t>стежки. Это </a:t>
            </a:r>
            <a:r>
              <a:rPr lang="ru-RU" sz="2400" dirty="0" smtClean="0">
                <a:latin typeface="Comic Sans MS" pitchFamily="66" charset="0"/>
              </a:rPr>
              <a:t>у нас просто декоративная травка 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flipH="1">
            <a:off x="971600" y="1916832"/>
            <a:ext cx="439248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 smtClean="0">
              <a:latin typeface="Comic Sans MS" pitchFamily="66" charset="0"/>
            </a:endParaRPr>
          </a:p>
          <a:p>
            <a:r>
              <a:rPr lang="ru-RU" sz="2400" dirty="0" smtClean="0">
                <a:latin typeface="Comic Sans MS" pitchFamily="66" charset="0"/>
              </a:rPr>
              <a:t>Поднявшись </a:t>
            </a:r>
            <a:r>
              <a:rPr lang="ru-RU" sz="2400" dirty="0" smtClean="0">
                <a:latin typeface="Comic Sans MS" pitchFamily="66" charset="0"/>
              </a:rPr>
              <a:t> немного вверх  (на 3-4 нити основы) от окончания стежка стебля   выполняем одну широкую петлю </a:t>
            </a:r>
            <a:r>
              <a:rPr lang="ru-RU" sz="2400" dirty="0" err="1" smtClean="0">
                <a:latin typeface="Comic Sans MS" pitchFamily="66" charset="0"/>
              </a:rPr>
              <a:t>вприкреп</a:t>
            </a:r>
            <a:r>
              <a:rPr lang="ru-RU" sz="2400" dirty="0" smtClean="0">
                <a:latin typeface="Comic Sans MS" pitchFamily="66" charset="0"/>
              </a:rPr>
              <a:t>  </a:t>
            </a:r>
            <a:r>
              <a:rPr lang="ru-RU" sz="2400" dirty="0" smtClean="0">
                <a:latin typeface="Comic Sans MS" pitchFamily="66" charset="0"/>
              </a:rPr>
              <a:t>.Отступив </a:t>
            </a:r>
            <a:r>
              <a:rPr lang="ru-RU" sz="2400" dirty="0" smtClean="0">
                <a:latin typeface="Comic Sans MS" pitchFamily="66" charset="0"/>
              </a:rPr>
              <a:t>пару-тройку нитей основы по диагонали вниз от основания стежка выводим нить и проводим её под петлёй, делая дугу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8" name="Рисунок 7" descr="http://cs3.livemaster.ru/zhurnalfoto/7/8/f/13030821181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3789040"/>
            <a:ext cx="3811905" cy="285623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pic>
        <p:nvPicPr>
          <p:cNvPr id="6" name="Рисунок 5" descr="http://cs3.livemaster.ru/zhurnalfoto/7/7/4/130308211812.jpg"/>
          <p:cNvPicPr/>
          <p:nvPr/>
        </p:nvPicPr>
        <p:blipFill>
          <a:blip r:embed="rId3" cstate="print"/>
          <a:srcRect r="18772"/>
          <a:stretch>
            <a:fillRect/>
          </a:stretch>
        </p:blipFill>
        <p:spPr bwMode="auto">
          <a:xfrm>
            <a:off x="827584" y="260648"/>
            <a:ext cx="3096344" cy="285623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211960" y="332656"/>
            <a:ext cx="468052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Comic Sans MS" pitchFamily="66" charset="0"/>
              </a:rPr>
              <a:t>Снова выводим нить в точке начала первой петли и делаем второй шов "петля </a:t>
            </a:r>
            <a:r>
              <a:rPr lang="ru-RU" sz="2400" dirty="0" err="1" smtClean="0">
                <a:latin typeface="Comic Sans MS" pitchFamily="66" charset="0"/>
              </a:rPr>
              <a:t>вприкреп</a:t>
            </a:r>
            <a:r>
              <a:rPr lang="ru-RU" sz="2400" dirty="0" smtClean="0">
                <a:latin typeface="Comic Sans MS" pitchFamily="66" charset="0"/>
              </a:rPr>
              <a:t>", уже направленный вниз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1115616" y="3151605"/>
            <a:ext cx="4176464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       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Кроме обычных цветков можно сделать бутоны, для этого надо просто из точки окончания стебля сделать три коротких разной длины стежка или одну петлю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вприкреп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+ 1-2 прямых стежка.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11" name="Рисунок 10" descr="http://cs3.livemaster.ru/zhurnalfoto/2/5/4/13030821181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3789040"/>
            <a:ext cx="3811905" cy="284607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219</Words>
  <Application>Microsoft Office PowerPoint</Application>
  <PresentationFormat>Экран (4:3)</PresentationFormat>
  <Paragraphs>31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10</cp:revision>
  <dcterms:created xsi:type="dcterms:W3CDTF">2020-04-02T02:41:48Z</dcterms:created>
  <dcterms:modified xsi:type="dcterms:W3CDTF">2020-04-02T04:07:18Z</dcterms:modified>
</cp:coreProperties>
</file>