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4" r:id="rId11"/>
    <p:sldId id="28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6" r:id="rId22"/>
    <p:sldId id="275" r:id="rId23"/>
    <p:sldId id="276" r:id="rId24"/>
    <p:sldId id="277" r:id="rId25"/>
    <p:sldId id="285" r:id="rId26"/>
    <p:sldId id="278" r:id="rId27"/>
    <p:sldId id="279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6802" name="Picture 2" descr="http://f3.mylove.ru/Biq6k31Os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3578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0114" name="Picture 2" descr="https://kladraz.ru/upload/blogs2/2016/3/12816_40be9c90fd04a7e8e7120579dc82c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52914"/>
            <a:ext cx="8214295" cy="6105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1138" name="Picture 2" descr="https://kladraz.ru/upload/blogs2/2016/3/12816_17f0b8ec82b5c0de3f64d493001a13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19632" cy="635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https://kladraz.ru/upload/blogs2/2016/3/12816_0079379fab8ef03baf9586f0c95a49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251543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6562" name="Picture 2" descr="https://kladraz.ru/upload/blogs2/2016/3/12816_eac49680937ab01ddf23c6660dc6ef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7929618" cy="5890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5538" name="Picture 2" descr="https://kladraz.ru/upload/blogs2/2016/3/12816_23ed7ab96eeb324dd5bccf930cdb5a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7268" cy="6999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4514" name="Picture 2" descr="https://kladraz.ru/upload/blogs2/2016/3/12816_6880c532eeccb1b7f4bf7101200175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7754"/>
            <a:ext cx="9144000" cy="6832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s://kladraz.ru/upload/blogs2/2016/3/12816_2c5f47eac184d86f9078187cf2ea2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10" y="0"/>
            <a:ext cx="9068190" cy="6786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https://kladraz.ru/upload/blogs2/2016/3/12816_57b9587440bce39ced9e2da0974f3a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83989" cy="6929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https://kladraz.ru/upload/blogs2/2016/3/12816_72794c8137e99fef899d7d6565620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89510"/>
            <a:ext cx="8559797" cy="6368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https://kladraz.ru/upload/blogs2/2016/3/12816_7f6e050737cab185a13c0b9bb99ace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627" y="0"/>
            <a:ext cx="9025373" cy="6689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s://kladraz.ru/upload/blogs2/2016/3/12816_c6c46feeaf896e1ef380e1e96700ad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0703" cy="6323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https://kladraz.ru/upload/blogs2/2016/3/12816_85bafb8e40931d62e31adcb3484675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12881"/>
            <a:ext cx="8215370" cy="6079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3186" name="Picture 2" descr="https://kladraz.ru/upload/blogs2/2016/3/12816_ecfad33fc7db784e35757faa7b2156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1714"/>
            <a:ext cx="8154007" cy="6086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s://kladraz.ru/upload/blogs2/2016/3/12816_eb586a042d42c33da21aa4d9a7df65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477275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s://kladraz.ru/upload/blogs2/2016/3/12816_c602a92b4f6608bb7081421620d5bf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7811060" cy="5855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https://kladraz.ru/upload/blogs2/2016/3/12816_3b2ac460c3597d91888617adf550dd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8956"/>
            <a:ext cx="7572428" cy="6326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62" name="Picture 2" descr="https://kladraz.ru/upload/blogs2/2016/3/12816_cf63e1e17b4f1bfcc2349cc30bbe85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7"/>
            <a:ext cx="7878860" cy="5720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https://kladraz.ru/upload/blogs2/2016/3/12816_a94347a1fc55762e9e7c6c16c47264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9536" y="714356"/>
            <a:ext cx="760134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https://kladraz.ru/upload/blogs2/2016/3/12816_092fdc5410d827ac2087537b571d1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072" y="742756"/>
            <a:ext cx="7236952" cy="532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://leskl.ru/_nw/6/48916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5025"/>
            <a:ext cx="8643966" cy="648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4" name="Picture 2" descr="https://kladraz.ru/upload/blogs2/2016/3/12816_14412af8bad00bded9776a0183738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65765"/>
            <a:ext cx="8358246" cy="6184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3730" name="Picture 2" descr="https://kladraz.ru/upload/blogs2/2016/3/12816_81a7e9c7ad567020f6f5d6c589e9d5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87" y="357166"/>
            <a:ext cx="8709451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s://kladraz.ru/upload/blogs2/2016/3/12816_1f9d84a26a4dcc3fc48ceb5f486416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7506"/>
            <a:ext cx="8519515" cy="6331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s://kladraz.ru/upload/blogs2/2016/3/12816_be2dbb4ec2d0bffd7317943dd6aa4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929715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https://kladraz.ru/upload/blogs2/2016/3/12816_f64f8b89f1bbd19c5c474c30425a1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67466"/>
            <a:ext cx="7900336" cy="5890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https://kladraz.ru/upload/blogs2/2016/3/12816_6217e85947dec84068f248d95367f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4878"/>
            <a:ext cx="8474444" cy="633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8610" name="Picture 2" descr="https://kladraz.ru/upload/blogs2/2016/3/12816_f94765bf4d9677522d5acacba1d7af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11174"/>
            <a:ext cx="7806669" cy="5839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</TotalTime>
  <Words>0</Words>
  <Application>Microsoft Office PowerPoint</Application>
  <PresentationFormat>Экран (4:3)</PresentationFormat>
  <Paragraphs>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НР</cp:lastModifiedBy>
  <cp:revision>4</cp:revision>
  <dcterms:created xsi:type="dcterms:W3CDTF">2020-02-29T06:40:36Z</dcterms:created>
  <dcterms:modified xsi:type="dcterms:W3CDTF">2020-03-16T10:11:12Z</dcterms:modified>
</cp:coreProperties>
</file>