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3929066"/>
            <a:ext cx="6172216" cy="10894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Тема18: Внутренняя политика Екатерины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Покровская О.В.</a:t>
            </a:r>
          </a:p>
          <a:p>
            <a:pPr algn="r"/>
            <a:r>
              <a:rPr lang="ru-RU" dirty="0" smtClean="0"/>
              <a:t>Учитель истории и обществознания</a:t>
            </a:r>
          </a:p>
          <a:p>
            <a:pPr algn="r"/>
            <a:r>
              <a:rPr lang="ru-RU" dirty="0" smtClean="0"/>
              <a:t>МОУ «Лицей №1»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496204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96204" cy="53309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1.Личность Екатерины </a:t>
            </a:r>
            <a:r>
              <a:rPr lang="en-US" dirty="0" smtClean="0"/>
              <a:t>II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«Просвещённый абсолютизм»</a:t>
            </a:r>
          </a:p>
          <a:p>
            <a:pPr>
              <a:buNone/>
            </a:pPr>
            <a:r>
              <a:rPr lang="ru-RU" dirty="0" smtClean="0"/>
              <a:t>3.Реформы Екатерины </a:t>
            </a:r>
            <a:r>
              <a:rPr lang="en-US" dirty="0" smtClean="0"/>
              <a:t>II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6429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1.Личность Екатерины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501122" cy="5259530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Вопрос(устно)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1.Какое место занимала Екатерина </a:t>
            </a:r>
            <a:r>
              <a:rPr lang="en-US" dirty="0" smtClean="0"/>
              <a:t>II</a:t>
            </a:r>
            <a:r>
              <a:rPr lang="ru-RU" dirty="0" smtClean="0"/>
              <a:t> в генеалогическом древе Романовых?</a:t>
            </a:r>
          </a:p>
          <a:p>
            <a:pPr>
              <a:buNone/>
            </a:pPr>
            <a:r>
              <a:rPr lang="ru-RU" dirty="0" smtClean="0"/>
              <a:t>Екатерина </a:t>
            </a:r>
            <a:r>
              <a:rPr lang="en-US" dirty="0" smtClean="0"/>
              <a:t>II</a:t>
            </a:r>
            <a:r>
              <a:rPr lang="ru-RU" dirty="0" smtClean="0"/>
              <a:t> (София Фредерика Августа)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2714620"/>
            <a:ext cx="17859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Екатерина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2714620"/>
            <a:ext cx="17859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Пётр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6" name="Сердце 5"/>
          <p:cNvSpPr/>
          <p:nvPr/>
        </p:nvSpPr>
        <p:spPr>
          <a:xfrm>
            <a:off x="3857620" y="2500306"/>
            <a:ext cx="1071570" cy="78581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1744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571876"/>
            <a:ext cx="74295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Дворцовый переворот 1762 год – Екатерина </a:t>
            </a:r>
            <a:r>
              <a:rPr lang="en-US" dirty="0" smtClean="0"/>
              <a:t>II</a:t>
            </a:r>
            <a:r>
              <a:rPr lang="ru-RU" dirty="0" smtClean="0"/>
              <a:t> </a:t>
            </a:r>
            <a:r>
              <a:rPr lang="ru-RU" b="1" dirty="0" smtClean="0"/>
              <a:t>ИМПЕРАТРИЦА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00050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Фавориты Екатерины </a:t>
            </a:r>
            <a:r>
              <a:rPr lang="en-US" b="1" i="1" u="sng" dirty="0" smtClean="0"/>
              <a:t>II</a:t>
            </a:r>
            <a:r>
              <a:rPr lang="ru-RU" b="1" i="1" u="sng" dirty="0" smtClean="0"/>
              <a:t>:</a:t>
            </a:r>
          </a:p>
          <a:p>
            <a:r>
              <a:rPr lang="ru-RU" dirty="0" smtClean="0"/>
              <a:t>Григорий Орлов</a:t>
            </a:r>
          </a:p>
          <a:p>
            <a:r>
              <a:rPr lang="ru-RU" dirty="0" smtClean="0"/>
              <a:t>Григорий Потёмкин …</a:t>
            </a:r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4282" y="5357826"/>
            <a:ext cx="835821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Задание</a:t>
            </a:r>
            <a:r>
              <a:rPr lang="ru-RU" dirty="0" smtClean="0"/>
              <a:t>: напротив данных исторических персоналий запишите их заслуги перед Отечеством во времена правления Екатерины </a:t>
            </a:r>
            <a:r>
              <a:rPr lang="en-US" dirty="0" smtClean="0"/>
              <a:t>II</a:t>
            </a:r>
            <a:r>
              <a:rPr lang="ru-RU" dirty="0" smtClean="0"/>
              <a:t>, используя учебный материал (стр.10) и доп.источники. </a:t>
            </a:r>
            <a:r>
              <a:rPr lang="ru-RU" b="1" dirty="0" smtClean="0"/>
              <a:t>Продолжите список фаворитов.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2. «Просвещенный абсолютизм»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7710518" cy="5616720"/>
          </a:xfrm>
        </p:spPr>
        <p:txBody>
          <a:bodyPr/>
          <a:lstStyle/>
          <a:p>
            <a:r>
              <a:rPr lang="ru-RU" dirty="0" smtClean="0"/>
              <a:t>Действующий закон «</a:t>
            </a:r>
            <a:r>
              <a:rPr lang="ru-RU" b="1" dirty="0" smtClean="0"/>
              <a:t>Соборное уложение» 1649 год</a:t>
            </a:r>
            <a:r>
              <a:rPr lang="ru-RU" dirty="0" smtClean="0"/>
              <a:t> – при Екатерине </a:t>
            </a:r>
            <a:r>
              <a:rPr lang="en-US" dirty="0" smtClean="0"/>
              <a:t>II</a:t>
            </a:r>
            <a:r>
              <a:rPr lang="ru-RU" dirty="0" smtClean="0"/>
              <a:t> организация собрания для  создания </a:t>
            </a:r>
            <a:r>
              <a:rPr lang="ru-RU" u="sng" dirty="0" smtClean="0"/>
              <a:t>нового закона</a:t>
            </a:r>
            <a:endParaRPr lang="ru-RU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071679"/>
            <a:ext cx="8572560" cy="642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используя материал учебника, запишите, какие категории населения входили в данное собрание.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928934"/>
            <a:ext cx="778674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Новый свод законов «</a:t>
            </a:r>
            <a:r>
              <a:rPr lang="ru-RU" b="1" u="sng" dirty="0" smtClean="0"/>
              <a:t>НАКАЗ</a:t>
            </a:r>
            <a:r>
              <a:rPr lang="ru-RU" dirty="0" smtClean="0"/>
              <a:t>» «</a:t>
            </a:r>
            <a:r>
              <a:rPr lang="ru-RU" i="1" dirty="0" smtClean="0"/>
              <a:t>Россия есть европейская держава</a:t>
            </a:r>
            <a:r>
              <a:rPr lang="ru-RU" dirty="0" smtClean="0"/>
              <a:t>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Термин «гражданское общество»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Вопрос об ответственности правительства перед народом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Безопасность граждан и собственности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4643446"/>
            <a:ext cx="857256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 ответ на вопрос</a:t>
            </a:r>
            <a:r>
              <a:rPr lang="ru-RU" dirty="0" smtClean="0"/>
              <a:t>: был ли принят новый свод законов? Почему?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103674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Отношение у крестьянам: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1765 г-  разрешение помещикам ссылать крестьян на каторгу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1767г.- жалоба на помещика – уголовная ответственность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Убить крепостного нельзя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6211669"/>
            <a:ext cx="90011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Вопрос</a:t>
            </a:r>
            <a:r>
              <a:rPr lang="ru-RU" dirty="0" smtClean="0"/>
              <a:t>: почему правление Екатерины </a:t>
            </a:r>
            <a:r>
              <a:rPr lang="en-US" dirty="0" smtClean="0"/>
              <a:t>II</a:t>
            </a:r>
            <a:r>
              <a:rPr lang="ru-RU" dirty="0" smtClean="0"/>
              <a:t> назвало «золотым веком дворянства»? (письменно)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2. «Просвещенный абсолютизм»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071679"/>
            <a:ext cx="857256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Просвещённый абсолютизм -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428868"/>
            <a:ext cx="778674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политика </a:t>
            </a:r>
            <a:r>
              <a:rPr lang="ru-RU" b="1" dirty="0" smtClean="0"/>
              <a:t>Екатерины II</a:t>
            </a:r>
            <a:r>
              <a:rPr lang="ru-RU" dirty="0" smtClean="0"/>
              <a:t>, заключавшаяся в использовании буржуазных идей эпохи Просвещения для сохранения феодальных порядков и крепостнического строя в условиях начинавшегося его разложения.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1643050"/>
            <a:ext cx="528641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ЗАПОМНИТЬ!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786190"/>
            <a:ext cx="785818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Цель</a:t>
            </a:r>
            <a:r>
              <a:rPr lang="ru-RU" dirty="0" smtClean="0"/>
              <a:t>: создание централизованной монархии с эффективной системой управления.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5000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3.Реформы Екатерины </a:t>
            </a:r>
            <a:r>
              <a:rPr lang="en-US" b="1" dirty="0" smtClean="0"/>
              <a:t>II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8501122" cy="6286520"/>
          </a:xfrm>
        </p:spPr>
        <p:txBody>
          <a:bodyPr/>
          <a:lstStyle/>
          <a:p>
            <a:r>
              <a:rPr lang="ru-RU" dirty="0" smtClean="0"/>
              <a:t>1763 год – новые штаты государственных учреждений</a:t>
            </a:r>
          </a:p>
          <a:p>
            <a:r>
              <a:rPr lang="ru-RU" dirty="0" smtClean="0"/>
              <a:t>1764 год – секуляризация*  церковных земель</a:t>
            </a:r>
          </a:p>
          <a:p>
            <a:pPr>
              <a:buNone/>
            </a:pPr>
            <a:r>
              <a:rPr lang="ru-RU" b="1" dirty="0" smtClean="0"/>
              <a:t>Секуляризация-</a:t>
            </a:r>
            <a:r>
              <a:rPr lang="ru-RU" dirty="0" smtClean="0"/>
              <a:t> конфискация </a:t>
            </a:r>
            <a:r>
              <a:rPr lang="ru-RU" dirty="0" smtClean="0"/>
              <a:t>государством </a:t>
            </a:r>
            <a:r>
              <a:rPr lang="ru-RU" dirty="0" smtClean="0"/>
              <a:t>церковных </a:t>
            </a:r>
            <a:r>
              <a:rPr lang="ru-RU" dirty="0" smtClean="0"/>
              <a:t>и монастырских имуществ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1755 – новая система местных органов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i="1" u="sng" dirty="0" smtClean="0"/>
              <a:t>1785 год «Жалованная грамота дворянству» -</a:t>
            </a:r>
          </a:p>
          <a:p>
            <a:pPr>
              <a:buNone/>
            </a:pPr>
            <a:r>
              <a:rPr lang="ru-RU" dirty="0" smtClean="0"/>
              <a:t>Дворянское самоуправление</a:t>
            </a:r>
          </a:p>
          <a:p>
            <a:r>
              <a:rPr lang="ru-RU" b="1" i="1" u="sng" dirty="0" smtClean="0"/>
              <a:t>1785 год «Жалованная грамота городам» - </a:t>
            </a:r>
          </a:p>
          <a:p>
            <a:pPr>
              <a:buNone/>
            </a:pPr>
            <a:r>
              <a:rPr lang="ru-RU" dirty="0" smtClean="0"/>
              <a:t>Городское самоуправление</a:t>
            </a:r>
          </a:p>
          <a:p>
            <a:r>
              <a:rPr lang="ru-RU" dirty="0" smtClean="0"/>
              <a:t>Избирательное право – лица достигшие 25 лет, годовой доход не менее 50 руб. (</a:t>
            </a:r>
            <a:r>
              <a:rPr lang="ru-RU" u="sng" dirty="0" smtClean="0"/>
              <a:t>возрастной и имущественный ценз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496"/>
            <a:ext cx="857256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зарисуйте схему местного управления, используя материал учебника стр.12)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5000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3.Реформы Екатерины </a:t>
            </a:r>
            <a:r>
              <a:rPr lang="en-US" b="1" dirty="0" smtClean="0"/>
              <a:t>II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8501122" cy="6286520"/>
          </a:xfrm>
        </p:spPr>
        <p:txBody>
          <a:bodyPr/>
          <a:lstStyle/>
          <a:p>
            <a:r>
              <a:rPr lang="ru-RU" dirty="0" smtClean="0"/>
              <a:t>1786 год –Школьная реформа – бессословное среднее образование </a:t>
            </a:r>
          </a:p>
          <a:p>
            <a:pPr>
              <a:buNone/>
            </a:pPr>
            <a:r>
              <a:rPr lang="ru-RU" dirty="0" smtClean="0"/>
              <a:t>Учебные заведения для дворянских девушек (впервые) </a:t>
            </a:r>
            <a:r>
              <a:rPr lang="ru-RU" dirty="0" err="1" smtClean="0"/>
              <a:t>Какие________________________________</a:t>
            </a:r>
            <a:r>
              <a:rPr lang="ru-RU" dirty="0" smtClean="0"/>
              <a:t>?</a:t>
            </a:r>
          </a:p>
          <a:p>
            <a:r>
              <a:rPr lang="ru-RU" dirty="0" smtClean="0"/>
              <a:t>1733 год – Синод провозгласил принцип </a:t>
            </a:r>
            <a:r>
              <a:rPr lang="ru-RU" b="1" dirty="0" smtClean="0"/>
              <a:t>веротерпимости</a:t>
            </a:r>
          </a:p>
          <a:p>
            <a:r>
              <a:rPr lang="ru-RU" dirty="0" smtClean="0"/>
              <a:t>1782 год «Устав благочиния» – закон о полиции (</a:t>
            </a:r>
            <a:r>
              <a:rPr lang="ru-RU" dirty="0" err="1" smtClean="0"/>
              <a:t>содержание_____________________________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А.Н.Радищев «Путешествие из Петербурга в Москву»</a:t>
            </a:r>
          </a:p>
          <a:p>
            <a:r>
              <a:rPr lang="ru-RU" b="1" dirty="0" smtClean="0"/>
              <a:t>Вопрос</a:t>
            </a:r>
            <a:r>
              <a:rPr lang="ru-RU" dirty="0" smtClean="0"/>
              <a:t>: по какой причине Екатерина </a:t>
            </a:r>
            <a:r>
              <a:rPr lang="en-US" dirty="0" smtClean="0"/>
              <a:t>Ii</a:t>
            </a:r>
            <a:r>
              <a:rPr lang="ru-RU" dirty="0" smtClean="0"/>
              <a:t>приговорила втора данного произведения казни, заменённой 10-летней ссылкой? </a:t>
            </a:r>
          </a:p>
          <a:p>
            <a:pPr lvl="8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2844" y="4000504"/>
            <a:ext cx="900115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заполните пропуски в теоретическом материале, используя материал учебника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-106395" y="424974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5000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3.Реформы Екатерины </a:t>
            </a:r>
            <a:r>
              <a:rPr lang="en-US" b="1" dirty="0" smtClean="0"/>
              <a:t>II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1857364"/>
            <a:ext cx="900115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запишите ВЫЫВОД к реформам Екатерины </a:t>
            </a:r>
            <a:r>
              <a:rPr lang="en-US" dirty="0" smtClean="0"/>
              <a:t>II </a:t>
            </a:r>
            <a:r>
              <a:rPr lang="ru-RU" dirty="0" smtClean="0"/>
              <a:t> по заданной структуре: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85852" y="3357562"/>
          <a:ext cx="6096000" cy="2655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РЕФОРМЫ ЕКАКТЕРИНЫ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309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</a:t>
                      </a:r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</a:t>
                      </a:r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695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?</a:t>
                      </a:r>
                      <a:endParaRPr lang="ru-RU" sz="4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?</a:t>
                      </a:r>
                      <a:endParaRPr lang="ru-RU" sz="4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432</Words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Тема18: Внутренняя политика Екатерины II</vt:lpstr>
      <vt:lpstr>План работы</vt:lpstr>
      <vt:lpstr>1.Личность Екатерины II</vt:lpstr>
      <vt:lpstr>2. «Просвещенный абсолютизм»</vt:lpstr>
      <vt:lpstr>2. «Просвещенный абсолютизм»</vt:lpstr>
      <vt:lpstr>3.Реформы Екатерины II</vt:lpstr>
      <vt:lpstr>3.Реформы Екатерины II</vt:lpstr>
      <vt:lpstr>3.Реформы Екатерины II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Тема18: Внутренняя политика Екатерины II</dc:title>
  <dc:creator>79516</dc:creator>
  <cp:lastModifiedBy>79516488146</cp:lastModifiedBy>
  <cp:revision>12</cp:revision>
  <dcterms:created xsi:type="dcterms:W3CDTF">2020-04-02T06:52:00Z</dcterms:created>
  <dcterms:modified xsi:type="dcterms:W3CDTF">2020-04-02T07:38:07Z</dcterms:modified>
</cp:coreProperties>
</file>