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8" r:id="rId3"/>
    <p:sldId id="277" r:id="rId4"/>
    <p:sldId id="259" r:id="rId5"/>
    <p:sldId id="271" r:id="rId6"/>
    <p:sldId id="280" r:id="rId7"/>
    <p:sldId id="281" r:id="rId8"/>
    <p:sldId id="260" r:id="rId9"/>
    <p:sldId id="269" r:id="rId10"/>
    <p:sldId id="276" r:id="rId11"/>
    <p:sldId id="268" r:id="rId12"/>
    <p:sldId id="272" r:id="rId13"/>
    <p:sldId id="262" r:id="rId14"/>
    <p:sldId id="274" r:id="rId15"/>
    <p:sldId id="266" r:id="rId16"/>
    <p:sldId id="273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14" autoAdjust="0"/>
    <p:restoredTop sz="94624" autoAdjust="0"/>
  </p:normalViewPr>
  <p:slideViewPr>
    <p:cSldViewPr>
      <p:cViewPr>
        <p:scale>
          <a:sx n="71" d="100"/>
          <a:sy n="71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77;&#1090;%20&#1089;&#1072;&#1076;\&#1076;&#1077;&#1090;.&#1089;&#1072;&#1076;\&#1041;&#1080;&#1073;&#1083;&#1080;&#1086;&#1090;&#1077;&#1082;&#1072;_&#1087;&#1088;&#1080;&#1087;&#1077;&#1074;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14290"/>
            <a:ext cx="6858000" cy="22241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29652" cy="107154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   Муниципальное бюджетное дошкольное образовательное учреждение</a:t>
            </a:r>
          </a:p>
          <a:p>
            <a:r>
              <a:rPr lang="ru-RU" sz="20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   Степноозёрский центр развития ребёнка - детский сад «Золотая рыбка»</a:t>
            </a:r>
          </a:p>
          <a:p>
            <a:r>
              <a:rPr lang="ru-RU" sz="2000" dirty="0" smtClean="0">
                <a:solidFill>
                  <a:schemeClr val="tx1"/>
                </a:solidFill>
                <a:ea typeface="Segoe UI" pitchFamily="34" charset="0"/>
                <a:cs typeface="Segoe UI" pitchFamily="34" charset="0"/>
              </a:rPr>
              <a:t>                         Благовещенского района Алтайского края</a:t>
            </a:r>
            <a:endParaRPr lang="ru-RU" sz="2000" dirty="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3" y="2428868"/>
            <a:ext cx="4259491" cy="3683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228599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2000240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Тема: « </a:t>
            </a:r>
            <a:r>
              <a:rPr lang="ru-RU" sz="2000" dirty="0" err="1" smtClean="0"/>
              <a:t>Степноозёрская</a:t>
            </a:r>
            <a:r>
              <a:rPr lang="ru-RU" sz="2000" dirty="0" smtClean="0"/>
              <a:t> поселковая библиотека»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143248"/>
            <a:ext cx="30003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prstClr val="black"/>
                </a:solidFill>
              </a:rPr>
              <a:t>Автор:   Аксёнова Е.В.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р.п.Степное Озеро, 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DSCF54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214422"/>
            <a:ext cx="421484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_MG_15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2571744"/>
            <a:ext cx="410033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Содержимое 3" descr="IMG_10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1142984"/>
            <a:ext cx="7143801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Содержимое 3" descr="IMG_10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643050"/>
            <a:ext cx="4500594" cy="3890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F54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1643050"/>
            <a:ext cx="4714876" cy="3866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Содержимое 3" descr="_MG_15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4684" y="1142984"/>
            <a:ext cx="8300720" cy="550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борник стихов благовещ район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57422" y="1643050"/>
            <a:ext cx="4071966" cy="319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болохов виктор иванович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29454" y="1785926"/>
            <a:ext cx="164307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ищенко вера дмитриевн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29454" y="4286256"/>
            <a:ext cx="1568389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оэт жук серге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4286256"/>
            <a:ext cx="157163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оэтесса аверина татьяна александровн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34" y="1714488"/>
            <a:ext cx="1500198" cy="1729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уткина зоя фёдоровн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00298" y="5214950"/>
            <a:ext cx="1643074" cy="1380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соломенникова елена николаевна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857752" y="5143512"/>
            <a:ext cx="1243639" cy="1476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_MG_15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714356"/>
            <a:ext cx="8186799" cy="576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000760" y="1285860"/>
            <a:ext cx="2566988" cy="1214446"/>
          </a:xfrm>
          <a:prstGeom prst="cloudCallout">
            <a:avLst>
              <a:gd name="adj1" fmla="val -76403"/>
              <a:gd name="adj2" fmla="val 38546"/>
            </a:avLst>
          </a:prstGeom>
          <a:gradFill rotWithShape="1">
            <a:gsLst>
              <a:gs pos="0">
                <a:srgbClr val="FF9900"/>
              </a:gs>
              <a:gs pos="100000">
                <a:srgbClr val="CCFF33"/>
              </a:gs>
            </a:gsLst>
            <a:lin ang="2700000" scaled="1"/>
          </a:gradFill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Соблюдать тишину!</a:t>
            </a:r>
            <a:endParaRPr lang="ru-RU" sz="1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286512" y="4429132"/>
            <a:ext cx="2392349" cy="1328726"/>
          </a:xfrm>
          <a:prstGeom prst="cloudCallout">
            <a:avLst>
              <a:gd name="adj1" fmla="val -62491"/>
              <a:gd name="adj2" fmla="val -53481"/>
            </a:avLst>
          </a:prstGeom>
          <a:gradFill rotWithShape="1">
            <a:gsLst>
              <a:gs pos="0">
                <a:srgbClr val="FF9900"/>
              </a:gs>
              <a:gs pos="100000">
                <a:srgbClr val="CCFF33"/>
              </a:gs>
            </a:gsLst>
            <a:lin ang="2700000" scaled="1"/>
          </a:gradFill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Возвращать книги вовремя!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1258473">
            <a:off x="244154" y="1237396"/>
            <a:ext cx="3287562" cy="1972732"/>
          </a:xfrm>
          <a:prstGeom prst="cloudCallout">
            <a:avLst>
              <a:gd name="adj1" fmla="val 55514"/>
              <a:gd name="adj2" fmla="val -27907"/>
            </a:avLst>
          </a:prstGeom>
          <a:gradFill rotWithShape="1">
            <a:gsLst>
              <a:gs pos="0">
                <a:srgbClr val="FF9900"/>
              </a:gs>
              <a:gs pos="50000">
                <a:srgbClr val="CCFF33"/>
              </a:gs>
              <a:gs pos="100000">
                <a:srgbClr val="FF9900"/>
              </a:gs>
            </a:gsLst>
            <a:lin ang="2700000" scaled="1"/>
          </a:gradFill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Обращаться с книгами бережно! Нельзя: рисовать в книге; брать грязными руками; вырывать страницы; перегибать книгу</a:t>
            </a:r>
          </a:p>
        </p:txBody>
      </p:sp>
      <p:pic>
        <p:nvPicPr>
          <p:cNvPr id="12" name="Рисунок 11" descr="depositphotos_4010085-At-the-Librar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46811" y="3429000"/>
            <a:ext cx="3011074" cy="3127964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8429652" y="6357958"/>
            <a:ext cx="561948" cy="50004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спасибо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за внимание !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8" name="Библиотека_припев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29600" y="1676400"/>
            <a:ext cx="304800" cy="304800"/>
          </a:xfrm>
          <a:prstGeom prst="rect">
            <a:avLst/>
          </a:prstGeom>
        </p:spPr>
      </p:pic>
      <p:pic>
        <p:nvPicPr>
          <p:cNvPr id="6" name="Рисунок 5" descr="chchchch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3286180" y="1428736"/>
            <a:ext cx="2743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0_828ac_dca4804f_orig-1024x48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286124"/>
            <a:ext cx="8001056" cy="3168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70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_MG_157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1000108"/>
            <a:ext cx="605309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643702" y="1500174"/>
            <a:ext cx="2209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Библиотека -книжкин дом,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Уютно  и красиво в нем.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Здесь книжки разные живут.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И всех всегда здесь в гости ждут!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0"/>
            <a:ext cx="82969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_MG_15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4376977"/>
            <a:ext cx="2280351" cy="2481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_MG_15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071546"/>
            <a:ext cx="5715038" cy="4286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867400" y="307181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Библиотекарь - добрый друг,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Расскажет обо всем вокруг, 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Поможет книги подобрать, 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Поможет слово прочитать.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09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_MG_16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921" y="928669"/>
            <a:ext cx="8291483" cy="5468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429000" y="167640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571480"/>
            <a:ext cx="15001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MG_156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857246"/>
            <a:ext cx="8286808" cy="5524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ormul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498191"/>
            <a:ext cx="4071966" cy="616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70" y="857232"/>
            <a:ext cx="8288126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10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071546"/>
            <a:ext cx="4286280" cy="3607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_MG_15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786058"/>
            <a:ext cx="4357718" cy="3822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643570" y="1214422"/>
            <a:ext cx="3929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В библиотеке тишина,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Стоят на полках книжки.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Здесь набираются ума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Девчонки и мальчишки</a:t>
            </a:r>
            <a:endParaRPr lang="ru-RU" dirty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</TotalTime>
  <Words>141</Words>
  <Application>Microsoft Office PowerPoint</Application>
  <PresentationFormat>Экран (4:3)</PresentationFormat>
  <Paragraphs>40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                    </vt:lpstr>
      <vt:lpstr>                              </vt:lpstr>
      <vt:lpstr>                           </vt:lpstr>
      <vt:lpstr>                           </vt:lpstr>
      <vt:lpstr>                              </vt:lpstr>
      <vt:lpstr>Слайд 6</vt:lpstr>
      <vt:lpstr>Слайд 7</vt:lpstr>
      <vt:lpstr>                              </vt:lpstr>
      <vt:lpstr>                              </vt:lpstr>
      <vt:lpstr>                                        </vt:lpstr>
      <vt:lpstr>                                    </vt:lpstr>
      <vt:lpstr>                                       </vt:lpstr>
      <vt:lpstr>                          </vt:lpstr>
      <vt:lpstr>                          </vt:lpstr>
      <vt:lpstr>       </vt:lpstr>
      <vt:lpstr>               </vt:lpstr>
      <vt:lpstr>спасибо  за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</dc:title>
  <dc:creator>дом</dc:creator>
  <cp:lastModifiedBy>ZZZ</cp:lastModifiedBy>
  <cp:revision>85</cp:revision>
  <dcterms:created xsi:type="dcterms:W3CDTF">2015-11-12T15:44:08Z</dcterms:created>
  <dcterms:modified xsi:type="dcterms:W3CDTF">2020-04-02T14:10:24Z</dcterms:modified>
</cp:coreProperties>
</file>