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9421"/>
            <a:ext cx="4518025" cy="337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42" y="3432175"/>
            <a:ext cx="4518025" cy="3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33" y="11978"/>
            <a:ext cx="451802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235"/>
            <a:ext cx="451802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142" y="49761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Пальчиковая игра «Рисунок»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Киса кисточку взяла.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Поднимают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к плечу согнутую в локте  руку, пальцы  </a:t>
            </a:r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рисует нам она?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сжаты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в кулак. «Рисуют», поднимая и опуская руку.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 дом с высокой крышей. 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Соединяют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руки над головой,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показывая «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крышу».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крыльцо котёнок вышел.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Вытягивают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ладони перед собой.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Побежит он по дорожке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«Пробегают» пальчиками по бёдрам.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полосатой маме-кошке.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зелёная трава.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Шевелят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пальцами.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Вот скамейка у пруда.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Кладут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ладони друг на друга («скамейка»)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небе – круглая луна.        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Поднимают руки вверх, соединив указательные и большие пальцы («луна»).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Видно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Киске спать пора.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Кладут 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ладошки под   щёчку.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015" y="342900"/>
            <a:ext cx="437400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Массаж лица 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Умывалочка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Умыли котята глаза и носы,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 Мягко проводят  </a:t>
            </a:r>
          </a:p>
          <a:p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  пальцами по векам, носу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щёчки, и лобики,             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 щекам, лбу,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Даже – усы.                           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ещё раз по крыльям носа.      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доброе слово друг дружке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Поглаживают ладонями </a:t>
            </a:r>
          </a:p>
          <a:p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                                                        ушки.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Мяукнули в чистые ушки.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0873" y="3403546"/>
            <a:ext cx="444112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Массаж лица и рук «Умывальная песенка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Хуже наказанья –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Качают головой из стороны в сторону.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Жить без умыванья. Все ребячьи лица 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Мягкими движениями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Обожают мыться.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Проводят ладонями по лицу сверху вниз.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Без воды, без мыла –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Растирают ладонями нос.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Всех бы грязь покрыла.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Чудно, чудно – вымыться не трудно!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Растирают ладонями уши.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Чистым быть чудесно!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Потирают ладони друг о друга.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Теперь нос чистый,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Прикасаются указательным пальцем к носу.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Теперь рот чистый.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Показывают пальчиком на рот.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подбородок чистый.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Прикасаются пальцем к подбородку.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глазки блестят -   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Прикасаются к внешним уголкам глаз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Весело глядят.                  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Протягивают ладошки вперёд.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52442" y="3803655"/>
            <a:ext cx="43204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Динамическая пауза «Кошкина зарядка»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Посмотрите, у окошка      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Разминает лапы кошка. 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Тянется-потянется, малюткой не останется.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Спинку горбит, словно мостик,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Поднимает кверху хвостик.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Когти выпускает,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Царапает, играет.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Ушко лапкой почесала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тихонечко сказала: «Мяу!»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(Движения выполняются в соответствии с текстом)</a:t>
            </a:r>
          </a:p>
        </p:txBody>
      </p:sp>
    </p:spTree>
    <p:extLst>
      <p:ext uri="{BB962C8B-B14F-4D97-AF65-F5344CB8AC3E}">
        <p14:creationId xmlns:p14="http://schemas.microsoft.com/office/powerpoint/2010/main" val="26945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9421"/>
            <a:ext cx="4518025" cy="337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42" y="3432175"/>
            <a:ext cx="4518025" cy="3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33" y="11978"/>
            <a:ext cx="451802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235"/>
            <a:ext cx="451802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747" y="574518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Картотека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здоровьесберегающих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игр и технологий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для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детей дошкольного возраста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57577" y="260648"/>
            <a:ext cx="40324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Дыхательное упражнение «Петух»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Петух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Лишь пришла пора рассвета, Как сейчас подал где-то...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Дети: Кукареку! Кукареку!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Встают прямо, ноги врозь, руки опущены. Поднимают руки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хлопают ими по бедрам. Выдыхая,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произносят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«Ку-ка-ре-ку!»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Петух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Чей-то чуткий петушок Чистый,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звонкий голосок.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Дети: Кукареку! Кукареку!	(Так же)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3789040"/>
            <a:ext cx="4104456" cy="246221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Массаж бедра «Дождик»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Дождик, дождик, капелька.    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Легко, в ритме 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стихотворения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 бедрам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колена вверх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Водяная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сабелька,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Лужу резал, лужу резал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Делают пилящие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движения ребрами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ладоней.                                                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Резал, резал, не разрезал,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устал,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Поглаживают ладошками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перестал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41553" y="3432175"/>
            <a:ext cx="42484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Пальчиковая игра «Салат»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Мы морковку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Энергично проводят кулачком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чистим-чистим,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руки по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ладони левой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Мы морковку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трём-трём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прижимают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кулачки к груди и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делают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ими резкие движения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вперёд-назад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Сахарком её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посыплем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Посыпают сахарком», мелко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перебирая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пальчиками.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сметанкою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польём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Кулачком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делают движения сверху 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как бы поливая.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Вот какой у нас салат,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Протягивают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ладони вперёд.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Витаминами богат!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Поглаживают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ладошкой живот.</a:t>
            </a:r>
          </a:p>
        </p:txBody>
      </p:sp>
    </p:spTree>
    <p:extLst>
      <p:ext uri="{BB962C8B-B14F-4D97-AF65-F5344CB8AC3E}">
        <p14:creationId xmlns:p14="http://schemas.microsoft.com/office/powerpoint/2010/main" val="503177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550</Words>
  <Application>Microsoft Office PowerPoint</Application>
  <PresentationFormat>Экран (4:3)</PresentationFormat>
  <Paragraphs>78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13</cp:revision>
  <dcterms:created xsi:type="dcterms:W3CDTF">2020-04-02T10:41:48Z</dcterms:created>
  <dcterms:modified xsi:type="dcterms:W3CDTF">2020-04-02T11:28:44Z</dcterms:modified>
</cp:coreProperties>
</file>