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2" r:id="rId3"/>
    <p:sldId id="258" r:id="rId4"/>
    <p:sldId id="284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FF00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d3a88_7f4a30dc_orig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85720" y="285728"/>
            <a:ext cx="8572560" cy="635798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85720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img-fotki.yandex.ru/get/9320/16969765.22c/0_8f6e7_6c5fd1e5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00760" y="4086224"/>
            <a:ext cx="2857500" cy="277177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9" Type="http://schemas.openxmlformats.org/officeDocument/2006/relationships/image" Target="../media/image42.jpeg"/><Relationship Id="rId21" Type="http://schemas.openxmlformats.org/officeDocument/2006/relationships/image" Target="../media/image24.jpeg"/><Relationship Id="rId34" Type="http://schemas.openxmlformats.org/officeDocument/2006/relationships/image" Target="../media/image37.jpeg"/><Relationship Id="rId42" Type="http://schemas.openxmlformats.org/officeDocument/2006/relationships/image" Target="../media/image45.jpeg"/><Relationship Id="rId47" Type="http://schemas.openxmlformats.org/officeDocument/2006/relationships/image" Target="../media/image50.jpeg"/><Relationship Id="rId50" Type="http://schemas.openxmlformats.org/officeDocument/2006/relationships/image" Target="../media/image53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29" Type="http://schemas.openxmlformats.org/officeDocument/2006/relationships/image" Target="../media/image32.jpeg"/><Relationship Id="rId11" Type="http://schemas.openxmlformats.org/officeDocument/2006/relationships/image" Target="../media/image14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37" Type="http://schemas.openxmlformats.org/officeDocument/2006/relationships/image" Target="../media/image40.jpeg"/><Relationship Id="rId40" Type="http://schemas.openxmlformats.org/officeDocument/2006/relationships/image" Target="../media/image43.jpeg"/><Relationship Id="rId45" Type="http://schemas.openxmlformats.org/officeDocument/2006/relationships/image" Target="../media/image48.jpeg"/><Relationship Id="rId53" Type="http://schemas.openxmlformats.org/officeDocument/2006/relationships/image" Target="../media/image56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4" Type="http://schemas.openxmlformats.org/officeDocument/2006/relationships/image" Target="../media/image47.jpeg"/><Relationship Id="rId52" Type="http://schemas.openxmlformats.org/officeDocument/2006/relationships/image" Target="../media/image55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35" Type="http://schemas.openxmlformats.org/officeDocument/2006/relationships/image" Target="../media/image38.jpeg"/><Relationship Id="rId43" Type="http://schemas.openxmlformats.org/officeDocument/2006/relationships/image" Target="../media/image46.jpeg"/><Relationship Id="rId48" Type="http://schemas.openxmlformats.org/officeDocument/2006/relationships/image" Target="../media/image51.jpeg"/><Relationship Id="rId8" Type="http://schemas.openxmlformats.org/officeDocument/2006/relationships/image" Target="../media/image11.jpeg"/><Relationship Id="rId51" Type="http://schemas.openxmlformats.org/officeDocument/2006/relationships/image" Target="../media/image54.jpeg"/><Relationship Id="rId3" Type="http://schemas.openxmlformats.org/officeDocument/2006/relationships/image" Target="../media/image6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38" Type="http://schemas.openxmlformats.org/officeDocument/2006/relationships/image" Target="../media/image41.jpeg"/><Relationship Id="rId46" Type="http://schemas.openxmlformats.org/officeDocument/2006/relationships/image" Target="../media/image49.jpeg"/><Relationship Id="rId20" Type="http://schemas.openxmlformats.org/officeDocument/2006/relationships/image" Target="../media/image23.jpeg"/><Relationship Id="rId41" Type="http://schemas.openxmlformats.org/officeDocument/2006/relationships/image" Target="../media/image44.jpeg"/><Relationship Id="rId54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36" Type="http://schemas.openxmlformats.org/officeDocument/2006/relationships/image" Target="../media/image39.jpeg"/><Relationship Id="rId49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ramy.ru/regions/r76/pereslreg/pereslavl/street/georg1.jpg" TargetMode="External"/><Relationship Id="rId13" Type="http://schemas.openxmlformats.org/officeDocument/2006/relationships/hyperlink" Target="http://uglichturcentr.narod.ru/images/Volga/DSC01191.JPG" TargetMode="External"/><Relationship Id="rId18" Type="http://schemas.openxmlformats.org/officeDocument/2006/relationships/hyperlink" Target="http://uglich76.ru/wp-content/uploads/sites/9/2014/01/teatr_im_Volk_big.jpg" TargetMode="External"/><Relationship Id="rId3" Type="http://schemas.openxmlformats.org/officeDocument/2006/relationships/hyperlink" Target="http://kara-van.ru/wp-content/uploads/2011/02/Kremlin_and_Red_Square.jpg" TargetMode="External"/><Relationship Id="rId21" Type="http://schemas.openxmlformats.org/officeDocument/2006/relationships/hyperlink" Target="http://music-roads.g0194g.ru/upload/kostroma-muzey-lna-i-berestyi-30-view.jpg" TargetMode="External"/><Relationship Id="rId7" Type="http://schemas.openxmlformats.org/officeDocument/2006/relationships/hyperlink" Target="http://www.bbratstvo.org/up/photos/gallery/big/c8fece1afd37b06d865eeb5c38f98f81.jpg" TargetMode="External"/><Relationship Id="rId12" Type="http://schemas.openxmlformats.org/officeDocument/2006/relationships/hyperlink" Target="http://tk-perekrestok.ru/wp-content/uploads/2014/11/rostov3.jpg" TargetMode="External"/><Relationship Id="rId17" Type="http://schemas.openxmlformats.org/officeDocument/2006/relationships/hyperlink" Target="http://masterclassy.originalhands.ru/image/687474703a2f2f636c75622e666f746f2e72752f67616c6c6572792f696d616765732f70686f746f2f323030382f30392f30342f313137363534312e6a7067" TargetMode="External"/><Relationship Id="rId2" Type="http://schemas.openxmlformats.org/officeDocument/2006/relationships/hyperlink" Target="http://www.parusvlg.ru/wp-content/uploads/2010/10/zolotoe-kolco.jpeg" TargetMode="External"/><Relationship Id="rId16" Type="http://schemas.openxmlformats.org/officeDocument/2006/relationships/hyperlink" Target="http://cigaretta.ru/img/picture/Jul/17/e612cd853beb62a51f1c3ccaa8edddd7/5.jpg" TargetMode="External"/><Relationship Id="rId20" Type="http://schemas.openxmlformats.org/officeDocument/2006/relationships/hyperlink" Target="http://www.delfin-tour.ru/pic/zkol/vid-kostroma/41_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ereslavl-sale.ru/upload/medialibrary/96d/96d3149e7b8d8ab95b39ef82d1532f05.jpg" TargetMode="External"/><Relationship Id="rId11" Type="http://schemas.openxmlformats.org/officeDocument/2006/relationships/hyperlink" Target="http://photoklub.de/photography/photo.zentr.de_4844wv487.jpg" TargetMode="External"/><Relationship Id="rId5" Type="http://schemas.openxmlformats.org/officeDocument/2006/relationships/hyperlink" Target="http://img0.liveinternet.ru/images/attach/c/2/65/383/65383077_muzey_igrushki_.jpg" TargetMode="External"/><Relationship Id="rId15" Type="http://schemas.openxmlformats.org/officeDocument/2006/relationships/hyperlink" Target="http://www.eng.rushydro.ru/upload/iblock/729/Uglichskaya-GES_resize.jpg" TargetMode="External"/><Relationship Id="rId23" Type="http://schemas.openxmlformats.org/officeDocument/2006/relationships/slide" Target="slide4.xml"/><Relationship Id="rId10" Type="http://schemas.openxmlformats.org/officeDocument/2006/relationships/hyperlink" Target="http://www.orthphoto.net/photo/200603/5430.jpg" TargetMode="External"/><Relationship Id="rId19" Type="http://schemas.openxmlformats.org/officeDocument/2006/relationships/hyperlink" Target="http://tk-perekrestok.ru/wp-content/uploads/2014/12/7ffab805f807112a7bd4f614c2c1582a.jpg" TargetMode="External"/><Relationship Id="rId4" Type="http://schemas.openxmlformats.org/officeDocument/2006/relationships/hyperlink" Target="http://img0.liveinternet.ru/images/attach/c/11/115/161/115161328_troitsesergievalavra.jpg" TargetMode="External"/><Relationship Id="rId9" Type="http://schemas.openxmlformats.org/officeDocument/2006/relationships/hyperlink" Target="http://www.saletur.ru/galery/tfoto/big/145400.jpg" TargetMode="External"/><Relationship Id="rId14" Type="http://schemas.openxmlformats.org/officeDocument/2006/relationships/hyperlink" Target="http://www.nice-places.com/data/articles/gallery/589/8068_850.jpg" TargetMode="External"/><Relationship Id="rId22" Type="http://schemas.openxmlformats.org/officeDocument/2006/relationships/hyperlink" Target="http://www.fotonostra.ru/data/media/13/am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mosguides.ru/files/image/zkr-001.jpg" TargetMode="External"/><Relationship Id="rId3" Type="http://schemas.openxmlformats.org/officeDocument/2006/relationships/hyperlink" Target="http://www.irigmatour.ru/!ekaterina/suzdal.jpg" TargetMode="External"/><Relationship Id="rId7" Type="http://schemas.openxmlformats.org/officeDocument/2006/relationships/hyperlink" Target="http://www.photoline.ru/secbase/picpart/1130/1130850806.jpg" TargetMode="External"/><Relationship Id="rId2" Type="http://schemas.openxmlformats.org/officeDocument/2006/relationships/hyperlink" Target="http://www.mpanorama.ru/img/tour/big/1394534546-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ic.panoramio.com/photos/large/6527533.jpg" TargetMode="External"/><Relationship Id="rId11" Type="http://schemas.openxmlformats.org/officeDocument/2006/relationships/slide" Target="slide2.xml"/><Relationship Id="rId5" Type="http://schemas.openxmlformats.org/officeDocument/2006/relationships/hyperlink" Target="http://top-bal.ru/pars_docs/refs/55/54169/54169_html_11154480.jpg" TargetMode="External"/><Relationship Id="rId10" Type="http://schemas.openxmlformats.org/officeDocument/2006/relationships/hyperlink" Target="http://tonkosti.ru/&#1044;&#1086;&#1089;&#1090;&#1086;&#1087;&#1088;&#1080;&#1084;&#1077;&#1095;&#1072;&#1090;&#1077;&#1083;&#1100;&#1085;&#1086;&#1089;&#1090;&#1080;_&#1047;&#1086;&#1083;&#1086;&#1090;&#1086;&#1075;&#1086;_&#1050;&#1086;&#1083;&#1100;&#1094;&#1072;" TargetMode="External"/><Relationship Id="rId4" Type="http://schemas.openxmlformats.org/officeDocument/2006/relationships/hyperlink" Target="http://dlya-uchoby.ucoz.ru/Images/Vladimir.png" TargetMode="External"/><Relationship Id="rId9" Type="http://schemas.openxmlformats.org/officeDocument/2006/relationships/hyperlink" Target="http://www.nice-places.com/articles/russia/gold_r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782537"/>
            <a:ext cx="8572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Интерактивный фотоальбом путешественника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1028" name="Picture 4" descr="Праздничные туры на День независимости России Агентство путешествий &quot;Парус&quot; Волгогра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428868"/>
            <a:ext cx="754380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risunok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00958" y="357166"/>
            <a:ext cx="1272837" cy="1500198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063871" y="2357430"/>
            <a:ext cx="52229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2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«Золотое кольцо России»</a:t>
            </a:r>
            <a:endParaRPr lang="ru-RU" sz="42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5429264"/>
            <a:ext cx="7286676" cy="100013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Управляющая кнопка: в конец 8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End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Скругленный прямоугольник 56"/>
          <p:cNvSpPr/>
          <p:nvPr/>
        </p:nvSpPr>
        <p:spPr>
          <a:xfrm>
            <a:off x="4857752" y="1285860"/>
            <a:ext cx="3786214" cy="39290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Narrow" pitchFamily="34" charset="0"/>
              </a:rPr>
              <a:t>Каждый из древних русских городов удивляет своей великой историей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Narrow" pitchFamily="34" charset="0"/>
              </a:rPr>
              <a:t>и уникальными достопримечательностями, подобных которым нет больше нигде в мире.</a:t>
            </a:r>
            <a:endParaRPr lang="ru-RU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42910" y="1214422"/>
            <a:ext cx="3500462" cy="39290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Narrow" pitchFamily="34" charset="0"/>
              </a:rPr>
              <a:t>Сегодня мы побываем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Narrow" pitchFamily="34" charset="0"/>
              </a:rPr>
              <a:t>в некоторых древних городах России и увидим их достопримечательности. Все вместе эти города образуют  знаменитое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Narrow" pitchFamily="34" charset="0"/>
              </a:rPr>
              <a:t>на весь мир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Золотое кольцо.</a:t>
            </a:r>
            <a:endParaRPr lang="ru-RU" sz="24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5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6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7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8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9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0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1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2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3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4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5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6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7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8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19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0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1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2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3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4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5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6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00562" y="285728"/>
            <a:ext cx="4286281" cy="6286544"/>
          </a:xfrm>
          <a:prstGeom prst="roundRect">
            <a:avLst/>
          </a:prstGeom>
          <a:blipFill>
            <a:blip r:embed="rId27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28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29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0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1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2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3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4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5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6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7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8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39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0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1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2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3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4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5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6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7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8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49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50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51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52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14282" y="285728"/>
            <a:ext cx="4286280" cy="6286544"/>
          </a:xfrm>
          <a:prstGeom prst="roundRect">
            <a:avLst/>
          </a:prstGeom>
          <a:blipFill>
            <a:blip r:embed="rId53" cstate="email"/>
            <a:stretch>
              <a:fillRect/>
            </a:stretch>
          </a:blip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правляющая кнопка: сведения 57">
            <a:hlinkClick r:id="rId54" action="ppaction://hlinksldjump" highlightClick="1"/>
          </p:cNvPr>
          <p:cNvSpPr/>
          <p:nvPr/>
        </p:nvSpPr>
        <p:spPr>
          <a:xfrm>
            <a:off x="0" y="0"/>
            <a:ext cx="428596" cy="428604"/>
          </a:xfrm>
          <a:prstGeom prst="actionButtonInformation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правляющая кнопка: возврат 58">
            <a:hlinkClick r:id="" action="ppaction://hlinkshowjump?jump=endshow" highlightClick="1"/>
          </p:cNvPr>
          <p:cNvSpPr/>
          <p:nvPr/>
        </p:nvSpPr>
        <p:spPr>
          <a:xfrm>
            <a:off x="8715404" y="0"/>
            <a:ext cx="428596" cy="428604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0"/>
                            </p:stCondLst>
                            <p:childTnLst>
                              <p:par>
                                <p:cTn id="31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"/>
                            </p:stCondLst>
                            <p:childTnLst>
                              <p:par>
                                <p:cTn id="33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500"/>
                            </p:stCondLst>
                            <p:childTnLst>
                              <p:par>
                                <p:cTn id="34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0"/>
                            </p:stCondLst>
                            <p:childTnLst>
                              <p:par>
                                <p:cTn id="36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00"/>
                            </p:stCondLst>
                            <p:childTnLst>
                              <p:par>
                                <p:cTn id="38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"/>
                            </p:stCondLst>
                            <p:childTnLst>
                              <p:par>
                                <p:cTn id="39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00"/>
                            </p:stCondLst>
                            <p:childTnLst>
                              <p:par>
                                <p:cTn id="41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9" fill="hold">
                      <p:stCondLst>
                        <p:cond delay="0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500"/>
                            </p:stCondLst>
                            <p:childTnLst>
                              <p:par>
                                <p:cTn id="42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00"/>
                            </p:stCondLst>
                            <p:childTnLst>
                              <p:par>
                                <p:cTn id="46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6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7" fill="hold">
                      <p:stCondLst>
                        <p:cond delay="0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500"/>
                            </p:stCondLst>
                            <p:childTnLst>
                              <p:par>
                                <p:cTn id="47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8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3" fill="hold">
                      <p:stCondLst>
                        <p:cond delay="0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500"/>
                            </p:stCondLst>
                            <p:childTnLst>
                              <p:par>
                                <p:cTn id="49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9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9" fill="hold">
                      <p:stCondLst>
                        <p:cond delay="0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7" fill="hold">
                            <p:stCondLst>
                              <p:cond delay="500"/>
                            </p:stCondLst>
                            <p:childTnLst>
                              <p:par>
                                <p:cTn id="50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5" fill="hold">
                      <p:stCondLst>
                        <p:cond delay="0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500"/>
                            </p:stCondLst>
                            <p:childTnLst>
                              <p:par>
                                <p:cTn id="52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1" fill="hold">
                      <p:stCondLst>
                        <p:cond delay="0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500"/>
                            </p:stCondLst>
                            <p:childTnLst>
                              <p:par>
                                <p:cTn id="54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4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7" fill="hold">
                      <p:stCondLst>
                        <p:cond delay="0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5" fill="hold">
                            <p:stCondLst>
                              <p:cond delay="500"/>
                            </p:stCondLst>
                            <p:childTnLst>
                              <p:par>
                                <p:cTn id="55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500"/>
                            </p:stCondLst>
                            <p:childTnLst>
                              <p:par>
                                <p:cTn id="57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7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9" fill="hold">
                      <p:stCondLst>
                        <p:cond delay="0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500"/>
                            </p:stCondLst>
                            <p:childTnLst>
                              <p:par>
                                <p:cTn id="58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9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5" fill="hold">
                      <p:stCondLst>
                        <p:cond delay="0"/>
                      </p:stCondLst>
                      <p:childTnLst>
                        <p:par>
                          <p:cTn id="596" fill="hold">
                            <p:stCondLst>
                              <p:cond delay="0"/>
                            </p:stCondLst>
                            <p:childTnLst>
                              <p:par>
                                <p:cTn id="597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500"/>
                            </p:stCondLst>
                            <p:childTnLst>
                              <p:par>
                                <p:cTn id="60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1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1" fill="hold">
                      <p:stCondLst>
                        <p:cond delay="0"/>
                      </p:stCondLst>
                      <p:childTnLst>
                        <p:par>
                          <p:cTn id="612" fill="hold">
                            <p:stCondLst>
                              <p:cond delay="0"/>
                            </p:stCondLst>
                            <p:childTnLst>
                              <p:par>
                                <p:cTn id="613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500"/>
                            </p:stCondLst>
                            <p:childTnLst>
                              <p:par>
                                <p:cTn id="62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7" fill="hold">
                      <p:stCondLst>
                        <p:cond delay="0"/>
                      </p:stCondLst>
                      <p:childTnLst>
                        <p:par>
                          <p:cTn id="628" fill="hold">
                            <p:stCondLst>
                              <p:cond delay="0"/>
                            </p:stCondLst>
                            <p:childTnLst>
                              <p:par>
                                <p:cTn id="629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5" fill="hold">
                            <p:stCondLst>
                              <p:cond delay="500"/>
                            </p:stCondLst>
                            <p:childTnLst>
                              <p:par>
                                <p:cTn id="63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4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3" fill="hold">
                      <p:stCondLst>
                        <p:cond delay="0"/>
                      </p:stCondLst>
                      <p:childTnLst>
                        <p:par>
                          <p:cTn id="644" fill="hold">
                            <p:stCondLst>
                              <p:cond delay="0"/>
                            </p:stCondLst>
                            <p:childTnLst>
                              <p:par>
                                <p:cTn id="645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500"/>
                            </p:stCondLst>
                            <p:childTnLst>
                              <p:par>
                                <p:cTn id="65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5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9" fill="hold">
                      <p:stCondLst>
                        <p:cond delay="0"/>
                      </p:stCondLst>
                      <p:childTnLst>
                        <p:par>
                          <p:cTn id="660" fill="hold">
                            <p:stCondLst>
                              <p:cond delay="0"/>
                            </p:stCondLst>
                            <p:childTnLst>
                              <p:par>
                                <p:cTn id="661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500"/>
                            </p:stCondLst>
                            <p:childTnLst>
                              <p:par>
                                <p:cTn id="66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7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5" fill="hold">
                      <p:stCondLst>
                        <p:cond delay="0"/>
                      </p:stCondLst>
                      <p:childTnLst>
                        <p:par>
                          <p:cTn id="676" fill="hold">
                            <p:stCondLst>
                              <p:cond delay="0"/>
                            </p:stCondLst>
                            <p:childTnLst>
                              <p:par>
                                <p:cTn id="677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3" fill="hold">
                            <p:stCondLst>
                              <p:cond delay="500"/>
                            </p:stCondLst>
                            <p:childTnLst>
                              <p:par>
                                <p:cTn id="68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9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1" fill="hold">
                      <p:stCondLst>
                        <p:cond delay="0"/>
                      </p:stCondLst>
                      <p:childTnLst>
                        <p:par>
                          <p:cTn id="692" fill="hold">
                            <p:stCondLst>
                              <p:cond delay="0"/>
                            </p:stCondLst>
                            <p:childTnLst>
                              <p:par>
                                <p:cTn id="693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500"/>
                            </p:stCondLst>
                            <p:childTnLst>
                              <p:par>
                                <p:cTn id="70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0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7" fill="hold">
                      <p:stCondLst>
                        <p:cond delay="0"/>
                      </p:stCondLst>
                      <p:childTnLst>
                        <p:par>
                          <p:cTn id="708" fill="hold">
                            <p:stCondLst>
                              <p:cond delay="0"/>
                            </p:stCondLst>
                            <p:childTnLst>
                              <p:par>
                                <p:cTn id="709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500"/>
                            </p:stCondLst>
                            <p:childTnLst>
                              <p:par>
                                <p:cTn id="71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3" fill="hold">
                      <p:stCondLst>
                        <p:cond delay="0"/>
                      </p:stCondLst>
                      <p:childTnLst>
                        <p:par>
                          <p:cTn id="724" fill="hold">
                            <p:stCondLst>
                              <p:cond delay="0"/>
                            </p:stCondLst>
                            <p:childTnLst>
                              <p:par>
                                <p:cTn id="725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1" fill="hold">
                            <p:stCondLst>
                              <p:cond delay="500"/>
                            </p:stCondLst>
                            <p:childTnLst>
                              <p:par>
                                <p:cTn id="73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9" fill="hold">
                      <p:stCondLst>
                        <p:cond delay="0"/>
                      </p:stCondLst>
                      <p:childTnLst>
                        <p:par>
                          <p:cTn id="740" fill="hold">
                            <p:stCondLst>
                              <p:cond delay="0"/>
                            </p:stCondLst>
                            <p:childTnLst>
                              <p:par>
                                <p:cTn id="741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7" fill="hold">
                            <p:stCondLst>
                              <p:cond delay="500"/>
                            </p:stCondLst>
                            <p:childTnLst>
                              <p:par>
                                <p:cTn id="74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5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5" fill="hold">
                      <p:stCondLst>
                        <p:cond delay="0"/>
                      </p:stCondLst>
                      <p:childTnLst>
                        <p:par>
                          <p:cTn id="756" fill="hold">
                            <p:stCondLst>
                              <p:cond delay="0"/>
                            </p:stCondLst>
                            <p:childTnLst>
                              <p:par>
                                <p:cTn id="757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500"/>
                            </p:stCondLst>
                            <p:childTnLst>
                              <p:par>
                                <p:cTn id="76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7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1" fill="hold">
                      <p:stCondLst>
                        <p:cond delay="0"/>
                      </p:stCondLst>
                      <p:childTnLst>
                        <p:par>
                          <p:cTn id="772" fill="hold">
                            <p:stCondLst>
                              <p:cond delay="0"/>
                            </p:stCondLst>
                            <p:childTnLst>
                              <p:par>
                                <p:cTn id="773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9" fill="hold">
                            <p:stCondLst>
                              <p:cond delay="500"/>
                            </p:stCondLst>
                            <p:childTnLst>
                              <p:par>
                                <p:cTn id="78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8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7" fill="hold">
                      <p:stCondLst>
                        <p:cond delay="0"/>
                      </p:stCondLst>
                      <p:childTnLst>
                        <p:par>
                          <p:cTn id="788" fill="hold">
                            <p:stCondLst>
                              <p:cond delay="0"/>
                            </p:stCondLst>
                            <p:childTnLst>
                              <p:par>
                                <p:cTn id="789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5" fill="hold">
                            <p:stCondLst>
                              <p:cond delay="500"/>
                            </p:stCondLst>
                            <p:childTnLst>
                              <p:par>
                                <p:cTn id="79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0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3" fill="hold">
                      <p:stCondLst>
                        <p:cond delay="0"/>
                      </p:stCondLst>
                      <p:childTnLst>
                        <p:par>
                          <p:cTn id="804" fill="hold">
                            <p:stCondLst>
                              <p:cond delay="0"/>
                            </p:stCondLst>
                            <p:childTnLst>
                              <p:par>
                                <p:cTn id="805" presetID="17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500"/>
                            </p:stCondLst>
                            <p:childTnLst>
                              <p:par>
                                <p:cTn id="8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1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9" fill="hold">
                      <p:stCondLst>
                        <p:cond delay="0"/>
                      </p:stCondLst>
                      <p:childTnLst>
                        <p:par>
                          <p:cTn id="820" fill="hold">
                            <p:stCondLst>
                              <p:cond delay="0"/>
                            </p:stCondLst>
                            <p:childTnLst>
                              <p:par>
                                <p:cTn id="821" presetID="17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7" fill="hold">
                            <p:stCondLst>
                              <p:cond delay="500"/>
                            </p:stCondLst>
                            <p:childTnLst>
                              <p:par>
                                <p:cTn id="82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52" grpId="0" animBg="1"/>
      <p:bldP spid="52" grpId="1" animBg="1"/>
      <p:bldP spid="50" grpId="0" animBg="1"/>
      <p:bldP spid="50" grpId="1" animBg="1"/>
      <p:bldP spid="48" grpId="0" animBg="1"/>
      <p:bldP spid="48" grpId="1" animBg="1"/>
      <p:bldP spid="46" grpId="0" animBg="1"/>
      <p:bldP spid="46" grpId="1" animBg="1"/>
      <p:bldP spid="44" grpId="0" animBg="1"/>
      <p:bldP spid="44" grpId="1" animBg="1"/>
      <p:bldP spid="42" grpId="0" animBg="1"/>
      <p:bldP spid="42" grpId="1" animBg="1"/>
      <p:bldP spid="40" grpId="0" animBg="1"/>
      <p:bldP spid="40" grpId="1" animBg="1"/>
      <p:bldP spid="38" grpId="0" animBg="1"/>
      <p:bldP spid="38" grpId="1" animBg="1"/>
      <p:bldP spid="36" grpId="0" animBg="1"/>
      <p:bldP spid="36" grpId="1" animBg="1"/>
      <p:bldP spid="34" grpId="0" animBg="1"/>
      <p:bldP spid="34" grpId="1" animBg="1"/>
      <p:bldP spid="32" grpId="0" animBg="1"/>
      <p:bldP spid="32" grpId="1" animBg="1"/>
      <p:bldP spid="30" grpId="0" animBg="1"/>
      <p:bldP spid="30" grpId="1" animBg="1"/>
      <p:bldP spid="28" grpId="0" animBg="1"/>
      <p:bldP spid="28" grpId="1" animBg="1"/>
      <p:bldP spid="26" grpId="0" animBg="1"/>
      <p:bldP spid="26" grpId="1" animBg="1"/>
      <p:bldP spid="24" grpId="0" animBg="1"/>
      <p:bldP spid="24" grpId="1" animBg="1"/>
      <p:bldP spid="22" grpId="0" animBg="1"/>
      <p:bldP spid="22" grpId="1" animBg="1"/>
      <p:bldP spid="20" grpId="0" animBg="1"/>
      <p:bldP spid="20" grpId="1" animBg="1"/>
      <p:bldP spid="18" grpId="0" animBg="1"/>
      <p:bldP spid="18" grpId="1" animBg="1"/>
      <p:bldP spid="16" grpId="0" animBg="1"/>
      <p:bldP spid="16" grpId="1" animBg="1"/>
      <p:bldP spid="14" grpId="0" animBg="1"/>
      <p:bldP spid="14" grpId="1" animBg="1"/>
      <p:bldP spid="12" grpId="0" animBg="1"/>
      <p:bldP spid="12" grpId="1" animBg="1"/>
      <p:bldP spid="10" grpId="0" animBg="1"/>
      <p:bldP spid="10" grpId="1" animBg="1"/>
      <p:bldP spid="8" grpId="0" animBg="1"/>
      <p:bldP spid="8" grpId="1" animBg="1"/>
      <p:bldP spid="6" grpId="0" animBg="1"/>
      <p:bldP spid="6" grpId="1" animBg="1"/>
      <p:bldP spid="2" grpId="0" animBg="1"/>
      <p:bldP spid="2" grpId="1" animBg="1"/>
      <p:bldP spid="3" grpId="0" animBg="1"/>
      <p:bldP spid="3" grpId="1" animBg="1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5" grpId="1" animBg="1"/>
      <p:bldP spid="17" grpId="0" animBg="1"/>
      <p:bldP spid="17" grpId="1" animBg="1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5" grpId="0" animBg="1"/>
      <p:bldP spid="25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5" grpId="0" animBg="1"/>
      <p:bldP spid="35" grpId="1" animBg="1"/>
      <p:bldP spid="37" grpId="0" animBg="1"/>
      <p:bldP spid="37" grpId="1" animBg="1"/>
      <p:bldP spid="39" grpId="0" animBg="1"/>
      <p:bldP spid="39" grpId="1" animBg="1"/>
      <p:bldP spid="41" grpId="0" animBg="1"/>
      <p:bldP spid="41" grpId="1" animBg="1"/>
      <p:bldP spid="43" grpId="0" animBg="1"/>
      <p:bldP spid="43" grpId="1" animBg="1"/>
      <p:bldP spid="45" grpId="0" animBg="1"/>
      <p:bldP spid="45" grpId="1" animBg="1"/>
      <p:bldP spid="47" grpId="0" animBg="1"/>
      <p:bldP spid="47" grpId="1" animBg="1"/>
      <p:bldP spid="49" grpId="0" animBg="1"/>
      <p:bldP spid="49" grpId="1" animBg="1"/>
      <p:bldP spid="51" grpId="0" animBg="1"/>
      <p:bldP spid="51" grpId="1" animBg="1"/>
      <p:bldP spid="53" grpId="0" animBg="1"/>
      <p:bldP spid="53" grpId="1" animBg="1"/>
      <p:bldP spid="55" grpId="0" animBg="1"/>
      <p:bldP spid="5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357166"/>
            <a:ext cx="8577953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>
              <a:lnSpc>
                <a:spcPct val="150000"/>
              </a:lnSpc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 городов и достопримечательностей:</a:t>
            </a:r>
          </a:p>
          <a:p>
            <a:pPr>
              <a:lnSpc>
                <a:spcPct val="150000"/>
              </a:lnSpc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http://www.parusvlg.ru/wp-content/uploads/2010/10/zolotoe-kolco.jpeg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http://kara-van.ru/wp-content/uploads/2011/02/Kremlin_and_Red_Square.jpg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http://img0.liveinternet.ru/images/attach/c/11/115/161/115161328_troitsesergievalavra.jpg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http://img0.liveinternet.ru/images/attach/c/2/65/383/65383077_muzey_igrushki_.jpg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http://pereslavl-sale.ru/upload/medialibrary/96d/96d3149e7b8d8ab95b39ef82d1532f05.jpg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http://www.bbratstvo.org/up/photos/gallery/big/c8fece1afd37b06d865eeb5c38f98f81.jpg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http://www.hramy.ru/regions/r76/pereslreg/pereslavl/street/georg1.jpg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http://www.saletur.ru/galery/tfoto/big/145400.jpg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http://www.orthphoto.net/photo/200603/5430.jpg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http://photoklub.de/photography/photo.zentr.de_4844wv487.jpg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http://tk-perekrestok.ru/wp-content/uploads/2014/11/rostov3.jpg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http://uglichturcentr.narod.ru/images/Volga/DSC01191.JPG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http://www.nice-places.com/data/articles/gallery/589/8068_850.jpg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5"/>
              </a:rPr>
              <a:t>http://www.eng.rushydro.ru/upload/iblock/729/Uglichskaya-GES_resize.jpg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6"/>
              </a:rPr>
              <a:t>http://cigaretta.ru/img/picture/Jul/17/e612cd853beb62a51f1c3ccaa8edddd7/5.jpg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7"/>
              </a:rPr>
              <a:t>http://masterclassy.originalhands.ru/image/687474703a2f2f636c75622e666f746f2e72752f67616c6c6572792f696d616765732f70686f746f2f323030382f30392f30342f313137363534312e6a7067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8"/>
              </a:rPr>
              <a:t>http://uglich76.ru/wp-content/uploads/sites/9/2014/01/teatr_im_Volk_big.jpg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9"/>
              </a:rPr>
              <a:t>http://tk-perekrestok.ru/wp-content/uploads/2014/12/7ffab805f807112a7bd4f614c2c1582a.jpg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0"/>
              </a:rPr>
              <a:t>http://www.delfin-tour.ru/pic/zkol/vid-kostroma/41_b.jpg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1"/>
              </a:rPr>
              <a:t>http://music-roads.g0194g.ru/upload/kostroma-muzey-lna-i-berestyi-30-view.jpg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2"/>
              </a:rPr>
              <a:t>http://www.fotonostra.ru/data/media/13/am.jpg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Управляющая кнопка: в конец 5">
            <a:hlinkClick r:id="rId23" action="ppaction://hlinksldjump" highlightClick="1"/>
          </p:cNvPr>
          <p:cNvSpPr/>
          <p:nvPr/>
        </p:nvSpPr>
        <p:spPr>
          <a:xfrm>
            <a:off x="0" y="0"/>
            <a:ext cx="428596" cy="428604"/>
          </a:xfrm>
          <a:prstGeom prst="actionButtonEnd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357166"/>
            <a:ext cx="8577953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>
              <a:lnSpc>
                <a:spcPct val="150000"/>
              </a:lnSpc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 городов и достопримечательностей:</a:t>
            </a:r>
          </a:p>
          <a:p>
            <a:pPr>
              <a:lnSpc>
                <a:spcPct val="150000"/>
              </a:lnSpc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http://www.mpanorama.ru/img/tour/big/1394534546-2.jpg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http://www.irigmatour.ru/!ekaterina/suzdal.jpg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http://dlya-uchoby.ucoz.ru/Images/Vladimir.png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http://top-bal.ru/pars_docs/refs/55/54169/54169_html_11154480.jpg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http://static.panoramio.com/photos/large/6527533.jpg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http://www.photoline.ru/secbase/picpart/1130/1130850806.jpg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Схема </a:t>
            </a: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http://mosguides.ru/files/image/zkr-001.jpg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http://atlantis-tur.ru/wp-content/uploads/2014/10/96537978_goldring.jpg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 о городах и достопримечательностях</a:t>
            </a: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http://www.nice-places.com/articles/russia/gold_ring/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http://tonkosti.ru/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Достопримечательности_Золотого_Кольца</a:t>
            </a:r>
            <a:endParaRPr lang="en-US" sz="1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Управляющая кнопка: в начало 8">
            <a:hlinkClick r:id="rId11" action="ppaction://hlinksldjump" highlightClick="1"/>
          </p:cNvPr>
          <p:cNvSpPr/>
          <p:nvPr/>
        </p:nvSpPr>
        <p:spPr>
          <a:xfrm>
            <a:off x="0" y="0"/>
            <a:ext cx="500034" cy="500042"/>
          </a:xfrm>
          <a:prstGeom prst="actionButtonBeginning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endshow" highlightClick="1"/>
          </p:cNvPr>
          <p:cNvSpPr/>
          <p:nvPr/>
        </p:nvSpPr>
        <p:spPr>
          <a:xfrm>
            <a:off x="8715404" y="0"/>
            <a:ext cx="428596" cy="428604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175</Words>
  <Application>Microsoft Office PowerPoint</Application>
  <PresentationFormat>Экран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67</cp:revision>
  <dcterms:created xsi:type="dcterms:W3CDTF">2014-06-24T15:51:35Z</dcterms:created>
  <dcterms:modified xsi:type="dcterms:W3CDTF">2020-04-02T07:39:47Z</dcterms:modified>
</cp:coreProperties>
</file>