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0" r:id="rId6"/>
    <p:sldId id="257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76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osm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352928" cy="638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28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tatic.tildacdn.com/tild6637-6262-4561-a434-313963643733/im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6682073" cy="659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681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87752" y="3645024"/>
            <a:ext cx="2304256" cy="216024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3" descr="C:\Users\Пользователь\Desktop\YouTube-Bell-Icon-PNG-Free-Download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279007"/>
            <a:ext cx="2588185" cy="2634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s://www.pngpix.com/wp-content/uploads/2016/10/PNGPIX-COM-Lips-PNG-Transparent-Image-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645024"/>
            <a:ext cx="3039522" cy="1902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верх 3"/>
          <p:cNvSpPr/>
          <p:nvPr/>
        </p:nvSpPr>
        <p:spPr>
          <a:xfrm>
            <a:off x="3491880" y="260648"/>
            <a:ext cx="720080" cy="22322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8" name="Picture 6" descr="https://avatars.mds.yandex.net/get-zen_doc/100325/pub_5d07674f80725f0dfb789dce_5d0e21549952cd00b07c31c1/scale_120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824" y="692696"/>
            <a:ext cx="2876485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авая круглая скобка 4"/>
          <p:cNvSpPr/>
          <p:nvPr/>
        </p:nvSpPr>
        <p:spPr>
          <a:xfrm>
            <a:off x="5796136" y="332656"/>
            <a:ext cx="391616" cy="2592288"/>
          </a:xfrm>
          <a:prstGeom prst="rightBracke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9" name="Правая круглая скобка 8"/>
          <p:cNvSpPr/>
          <p:nvPr/>
        </p:nvSpPr>
        <p:spPr>
          <a:xfrm rot="10800000">
            <a:off x="7452320" y="332656"/>
            <a:ext cx="391616" cy="2592288"/>
          </a:xfrm>
          <a:prstGeom prst="rightBracke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6535271" y="439271"/>
            <a:ext cx="609600" cy="2599764"/>
          </a:xfrm>
          <a:custGeom>
            <a:avLst/>
            <a:gdLst>
              <a:gd name="connsiteX0" fmla="*/ 421341 w 609600"/>
              <a:gd name="connsiteY0" fmla="*/ 0 h 2599764"/>
              <a:gd name="connsiteX1" fmla="*/ 197223 w 609600"/>
              <a:gd name="connsiteY1" fmla="*/ 8964 h 2599764"/>
              <a:gd name="connsiteX2" fmla="*/ 143435 w 609600"/>
              <a:gd name="connsiteY2" fmla="*/ 17929 h 2599764"/>
              <a:gd name="connsiteX3" fmla="*/ 80682 w 609600"/>
              <a:gd name="connsiteY3" fmla="*/ 35858 h 2599764"/>
              <a:gd name="connsiteX4" fmla="*/ 44823 w 609600"/>
              <a:gd name="connsiteY4" fmla="*/ 80682 h 2599764"/>
              <a:gd name="connsiteX5" fmla="*/ 26894 w 609600"/>
              <a:gd name="connsiteY5" fmla="*/ 143435 h 2599764"/>
              <a:gd name="connsiteX6" fmla="*/ 35858 w 609600"/>
              <a:gd name="connsiteY6" fmla="*/ 331694 h 2599764"/>
              <a:gd name="connsiteX7" fmla="*/ 44823 w 609600"/>
              <a:gd name="connsiteY7" fmla="*/ 376517 h 2599764"/>
              <a:gd name="connsiteX8" fmla="*/ 62753 w 609600"/>
              <a:gd name="connsiteY8" fmla="*/ 394447 h 2599764"/>
              <a:gd name="connsiteX9" fmla="*/ 89647 w 609600"/>
              <a:gd name="connsiteY9" fmla="*/ 448235 h 2599764"/>
              <a:gd name="connsiteX10" fmla="*/ 116541 w 609600"/>
              <a:gd name="connsiteY10" fmla="*/ 457200 h 2599764"/>
              <a:gd name="connsiteX11" fmla="*/ 143435 w 609600"/>
              <a:gd name="connsiteY11" fmla="*/ 475129 h 2599764"/>
              <a:gd name="connsiteX12" fmla="*/ 233082 w 609600"/>
              <a:gd name="connsiteY12" fmla="*/ 502023 h 2599764"/>
              <a:gd name="connsiteX13" fmla="*/ 259976 w 609600"/>
              <a:gd name="connsiteY13" fmla="*/ 510988 h 2599764"/>
              <a:gd name="connsiteX14" fmla="*/ 295835 w 609600"/>
              <a:gd name="connsiteY14" fmla="*/ 519953 h 2599764"/>
              <a:gd name="connsiteX15" fmla="*/ 349623 w 609600"/>
              <a:gd name="connsiteY15" fmla="*/ 537882 h 2599764"/>
              <a:gd name="connsiteX16" fmla="*/ 376517 w 609600"/>
              <a:gd name="connsiteY16" fmla="*/ 555811 h 2599764"/>
              <a:gd name="connsiteX17" fmla="*/ 394447 w 609600"/>
              <a:gd name="connsiteY17" fmla="*/ 582705 h 2599764"/>
              <a:gd name="connsiteX18" fmla="*/ 403411 w 609600"/>
              <a:gd name="connsiteY18" fmla="*/ 609600 h 2599764"/>
              <a:gd name="connsiteX19" fmla="*/ 421341 w 609600"/>
              <a:gd name="connsiteY19" fmla="*/ 627529 h 2599764"/>
              <a:gd name="connsiteX20" fmla="*/ 439270 w 609600"/>
              <a:gd name="connsiteY20" fmla="*/ 708211 h 2599764"/>
              <a:gd name="connsiteX21" fmla="*/ 448235 w 609600"/>
              <a:gd name="connsiteY21" fmla="*/ 735105 h 2599764"/>
              <a:gd name="connsiteX22" fmla="*/ 439270 w 609600"/>
              <a:gd name="connsiteY22" fmla="*/ 905435 h 2599764"/>
              <a:gd name="connsiteX23" fmla="*/ 385482 w 609600"/>
              <a:gd name="connsiteY23" fmla="*/ 941294 h 2599764"/>
              <a:gd name="connsiteX24" fmla="*/ 331694 w 609600"/>
              <a:gd name="connsiteY24" fmla="*/ 968188 h 2599764"/>
              <a:gd name="connsiteX25" fmla="*/ 313764 w 609600"/>
              <a:gd name="connsiteY25" fmla="*/ 986117 h 2599764"/>
              <a:gd name="connsiteX26" fmla="*/ 286870 w 609600"/>
              <a:gd name="connsiteY26" fmla="*/ 995082 h 2599764"/>
              <a:gd name="connsiteX27" fmla="*/ 268941 w 609600"/>
              <a:gd name="connsiteY27" fmla="*/ 1021976 h 2599764"/>
              <a:gd name="connsiteX28" fmla="*/ 233082 w 609600"/>
              <a:gd name="connsiteY28" fmla="*/ 1057835 h 2599764"/>
              <a:gd name="connsiteX29" fmla="*/ 224117 w 609600"/>
              <a:gd name="connsiteY29" fmla="*/ 1084729 h 2599764"/>
              <a:gd name="connsiteX30" fmla="*/ 188258 w 609600"/>
              <a:gd name="connsiteY30" fmla="*/ 1129553 h 2599764"/>
              <a:gd name="connsiteX31" fmla="*/ 170329 w 609600"/>
              <a:gd name="connsiteY31" fmla="*/ 1183341 h 2599764"/>
              <a:gd name="connsiteX32" fmla="*/ 143435 w 609600"/>
              <a:gd name="connsiteY32" fmla="*/ 1246094 h 2599764"/>
              <a:gd name="connsiteX33" fmla="*/ 152400 w 609600"/>
              <a:gd name="connsiteY33" fmla="*/ 1398494 h 2599764"/>
              <a:gd name="connsiteX34" fmla="*/ 206188 w 609600"/>
              <a:gd name="connsiteY34" fmla="*/ 1470211 h 2599764"/>
              <a:gd name="connsiteX35" fmla="*/ 233082 w 609600"/>
              <a:gd name="connsiteY35" fmla="*/ 1479176 h 2599764"/>
              <a:gd name="connsiteX36" fmla="*/ 259976 w 609600"/>
              <a:gd name="connsiteY36" fmla="*/ 1497105 h 2599764"/>
              <a:gd name="connsiteX37" fmla="*/ 295835 w 609600"/>
              <a:gd name="connsiteY37" fmla="*/ 1506070 h 2599764"/>
              <a:gd name="connsiteX38" fmla="*/ 376517 w 609600"/>
              <a:gd name="connsiteY38" fmla="*/ 1532964 h 2599764"/>
              <a:gd name="connsiteX39" fmla="*/ 403411 w 609600"/>
              <a:gd name="connsiteY39" fmla="*/ 1541929 h 2599764"/>
              <a:gd name="connsiteX40" fmla="*/ 430305 w 609600"/>
              <a:gd name="connsiteY40" fmla="*/ 1559858 h 2599764"/>
              <a:gd name="connsiteX41" fmla="*/ 475129 w 609600"/>
              <a:gd name="connsiteY41" fmla="*/ 1604682 h 2599764"/>
              <a:gd name="connsiteX42" fmla="*/ 484094 w 609600"/>
              <a:gd name="connsiteY42" fmla="*/ 1631576 h 2599764"/>
              <a:gd name="connsiteX43" fmla="*/ 510988 w 609600"/>
              <a:gd name="connsiteY43" fmla="*/ 1694329 h 2599764"/>
              <a:gd name="connsiteX44" fmla="*/ 484094 w 609600"/>
              <a:gd name="connsiteY44" fmla="*/ 1792941 h 2599764"/>
              <a:gd name="connsiteX45" fmla="*/ 457200 w 609600"/>
              <a:gd name="connsiteY45" fmla="*/ 1801905 h 2599764"/>
              <a:gd name="connsiteX46" fmla="*/ 439270 w 609600"/>
              <a:gd name="connsiteY46" fmla="*/ 1819835 h 2599764"/>
              <a:gd name="connsiteX47" fmla="*/ 331694 w 609600"/>
              <a:gd name="connsiteY47" fmla="*/ 1873623 h 2599764"/>
              <a:gd name="connsiteX48" fmla="*/ 268941 w 609600"/>
              <a:gd name="connsiteY48" fmla="*/ 1882588 h 2599764"/>
              <a:gd name="connsiteX49" fmla="*/ 188258 w 609600"/>
              <a:gd name="connsiteY49" fmla="*/ 1909482 h 2599764"/>
              <a:gd name="connsiteX50" fmla="*/ 161364 w 609600"/>
              <a:gd name="connsiteY50" fmla="*/ 1918447 h 2599764"/>
              <a:gd name="connsiteX51" fmla="*/ 134470 w 609600"/>
              <a:gd name="connsiteY51" fmla="*/ 1927411 h 2599764"/>
              <a:gd name="connsiteX52" fmla="*/ 116541 w 609600"/>
              <a:gd name="connsiteY52" fmla="*/ 1945341 h 2599764"/>
              <a:gd name="connsiteX53" fmla="*/ 62753 w 609600"/>
              <a:gd name="connsiteY53" fmla="*/ 1963270 h 2599764"/>
              <a:gd name="connsiteX54" fmla="*/ 44823 w 609600"/>
              <a:gd name="connsiteY54" fmla="*/ 1990164 h 2599764"/>
              <a:gd name="connsiteX55" fmla="*/ 8964 w 609600"/>
              <a:gd name="connsiteY55" fmla="*/ 2026023 h 2599764"/>
              <a:gd name="connsiteX56" fmla="*/ 0 w 609600"/>
              <a:gd name="connsiteY56" fmla="*/ 2052917 h 2599764"/>
              <a:gd name="connsiteX57" fmla="*/ 8964 w 609600"/>
              <a:gd name="connsiteY57" fmla="*/ 2232211 h 2599764"/>
              <a:gd name="connsiteX58" fmla="*/ 26894 w 609600"/>
              <a:gd name="connsiteY58" fmla="*/ 2250141 h 2599764"/>
              <a:gd name="connsiteX59" fmla="*/ 53788 w 609600"/>
              <a:gd name="connsiteY59" fmla="*/ 2268070 h 2599764"/>
              <a:gd name="connsiteX60" fmla="*/ 71717 w 609600"/>
              <a:gd name="connsiteY60" fmla="*/ 2286000 h 2599764"/>
              <a:gd name="connsiteX61" fmla="*/ 98611 w 609600"/>
              <a:gd name="connsiteY61" fmla="*/ 2294964 h 2599764"/>
              <a:gd name="connsiteX62" fmla="*/ 134470 w 609600"/>
              <a:gd name="connsiteY62" fmla="*/ 2312894 h 2599764"/>
              <a:gd name="connsiteX63" fmla="*/ 197223 w 609600"/>
              <a:gd name="connsiteY63" fmla="*/ 2321858 h 2599764"/>
              <a:gd name="connsiteX64" fmla="*/ 268941 w 609600"/>
              <a:gd name="connsiteY64" fmla="*/ 2339788 h 2599764"/>
              <a:gd name="connsiteX65" fmla="*/ 367553 w 609600"/>
              <a:gd name="connsiteY65" fmla="*/ 2357717 h 2599764"/>
              <a:gd name="connsiteX66" fmla="*/ 412376 w 609600"/>
              <a:gd name="connsiteY66" fmla="*/ 2393576 h 2599764"/>
              <a:gd name="connsiteX67" fmla="*/ 439270 w 609600"/>
              <a:gd name="connsiteY67" fmla="*/ 2402541 h 2599764"/>
              <a:gd name="connsiteX68" fmla="*/ 502023 w 609600"/>
              <a:gd name="connsiteY68" fmla="*/ 2465294 h 2599764"/>
              <a:gd name="connsiteX69" fmla="*/ 519953 w 609600"/>
              <a:gd name="connsiteY69" fmla="*/ 2483223 h 2599764"/>
              <a:gd name="connsiteX70" fmla="*/ 546847 w 609600"/>
              <a:gd name="connsiteY70" fmla="*/ 2528047 h 2599764"/>
              <a:gd name="connsiteX71" fmla="*/ 564776 w 609600"/>
              <a:gd name="connsiteY71" fmla="*/ 2554941 h 2599764"/>
              <a:gd name="connsiteX72" fmla="*/ 609600 w 609600"/>
              <a:gd name="connsiteY72" fmla="*/ 2599764 h 2599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09600" h="2599764">
                <a:moveTo>
                  <a:pt x="421341" y="0"/>
                </a:moveTo>
                <a:cubicBezTo>
                  <a:pt x="346635" y="2988"/>
                  <a:pt x="271834" y="4151"/>
                  <a:pt x="197223" y="8964"/>
                </a:cubicBezTo>
                <a:cubicBezTo>
                  <a:pt x="179084" y="10134"/>
                  <a:pt x="161259" y="14364"/>
                  <a:pt x="143435" y="17929"/>
                </a:cubicBezTo>
                <a:cubicBezTo>
                  <a:pt x="115298" y="23557"/>
                  <a:pt x="106312" y="27315"/>
                  <a:pt x="80682" y="35858"/>
                </a:cubicBezTo>
                <a:cubicBezTo>
                  <a:pt x="64007" y="52534"/>
                  <a:pt x="56131" y="58066"/>
                  <a:pt x="44823" y="80682"/>
                </a:cubicBezTo>
                <a:cubicBezTo>
                  <a:pt x="38391" y="93546"/>
                  <a:pt x="29767" y="131941"/>
                  <a:pt x="26894" y="143435"/>
                </a:cubicBezTo>
                <a:cubicBezTo>
                  <a:pt x="29882" y="206188"/>
                  <a:pt x="31040" y="269055"/>
                  <a:pt x="35858" y="331694"/>
                </a:cubicBezTo>
                <a:cubicBezTo>
                  <a:pt x="37027" y="346886"/>
                  <a:pt x="38821" y="362512"/>
                  <a:pt x="44823" y="376517"/>
                </a:cubicBezTo>
                <a:cubicBezTo>
                  <a:pt x="48153" y="384286"/>
                  <a:pt x="56776" y="388470"/>
                  <a:pt x="62753" y="394447"/>
                </a:cubicBezTo>
                <a:cubicBezTo>
                  <a:pt x="68659" y="412166"/>
                  <a:pt x="73847" y="435595"/>
                  <a:pt x="89647" y="448235"/>
                </a:cubicBezTo>
                <a:cubicBezTo>
                  <a:pt x="97026" y="454138"/>
                  <a:pt x="108089" y="452974"/>
                  <a:pt x="116541" y="457200"/>
                </a:cubicBezTo>
                <a:cubicBezTo>
                  <a:pt x="126178" y="462018"/>
                  <a:pt x="133589" y="470753"/>
                  <a:pt x="143435" y="475129"/>
                </a:cubicBezTo>
                <a:cubicBezTo>
                  <a:pt x="181781" y="492171"/>
                  <a:pt x="196575" y="491592"/>
                  <a:pt x="233082" y="502023"/>
                </a:cubicBezTo>
                <a:cubicBezTo>
                  <a:pt x="242168" y="504619"/>
                  <a:pt x="250890" y="508392"/>
                  <a:pt x="259976" y="510988"/>
                </a:cubicBezTo>
                <a:cubicBezTo>
                  <a:pt x="271823" y="514373"/>
                  <a:pt x="284034" y="516413"/>
                  <a:pt x="295835" y="519953"/>
                </a:cubicBezTo>
                <a:cubicBezTo>
                  <a:pt x="313937" y="525384"/>
                  <a:pt x="333898" y="527399"/>
                  <a:pt x="349623" y="537882"/>
                </a:cubicBezTo>
                <a:lnTo>
                  <a:pt x="376517" y="555811"/>
                </a:lnTo>
                <a:cubicBezTo>
                  <a:pt x="382494" y="564776"/>
                  <a:pt x="389629" y="573068"/>
                  <a:pt x="394447" y="582705"/>
                </a:cubicBezTo>
                <a:cubicBezTo>
                  <a:pt x="398673" y="591157"/>
                  <a:pt x="398549" y="601497"/>
                  <a:pt x="403411" y="609600"/>
                </a:cubicBezTo>
                <a:cubicBezTo>
                  <a:pt x="407759" y="616848"/>
                  <a:pt x="415364" y="621553"/>
                  <a:pt x="421341" y="627529"/>
                </a:cubicBezTo>
                <a:cubicBezTo>
                  <a:pt x="441522" y="688077"/>
                  <a:pt x="418231" y="613537"/>
                  <a:pt x="439270" y="708211"/>
                </a:cubicBezTo>
                <a:cubicBezTo>
                  <a:pt x="441320" y="717436"/>
                  <a:pt x="445247" y="726140"/>
                  <a:pt x="448235" y="735105"/>
                </a:cubicBezTo>
                <a:cubicBezTo>
                  <a:pt x="445247" y="791882"/>
                  <a:pt x="455824" y="851043"/>
                  <a:pt x="439270" y="905435"/>
                </a:cubicBezTo>
                <a:cubicBezTo>
                  <a:pt x="432996" y="926050"/>
                  <a:pt x="403411" y="929341"/>
                  <a:pt x="385482" y="941294"/>
                </a:cubicBezTo>
                <a:cubicBezTo>
                  <a:pt x="350727" y="964464"/>
                  <a:pt x="368808" y="955816"/>
                  <a:pt x="331694" y="968188"/>
                </a:cubicBezTo>
                <a:cubicBezTo>
                  <a:pt x="325717" y="974164"/>
                  <a:pt x="321012" y="981769"/>
                  <a:pt x="313764" y="986117"/>
                </a:cubicBezTo>
                <a:cubicBezTo>
                  <a:pt x="305661" y="990979"/>
                  <a:pt x="294249" y="989179"/>
                  <a:pt x="286870" y="995082"/>
                </a:cubicBezTo>
                <a:cubicBezTo>
                  <a:pt x="278457" y="1001813"/>
                  <a:pt x="275953" y="1013796"/>
                  <a:pt x="268941" y="1021976"/>
                </a:cubicBezTo>
                <a:cubicBezTo>
                  <a:pt x="257940" y="1034811"/>
                  <a:pt x="233082" y="1057835"/>
                  <a:pt x="233082" y="1057835"/>
                </a:cubicBezTo>
                <a:cubicBezTo>
                  <a:pt x="230094" y="1066800"/>
                  <a:pt x="228343" y="1076277"/>
                  <a:pt x="224117" y="1084729"/>
                </a:cubicBezTo>
                <a:cubicBezTo>
                  <a:pt x="212808" y="1107348"/>
                  <a:pt x="204935" y="1112876"/>
                  <a:pt x="188258" y="1129553"/>
                </a:cubicBezTo>
                <a:cubicBezTo>
                  <a:pt x="182282" y="1147482"/>
                  <a:pt x="178781" y="1166437"/>
                  <a:pt x="170329" y="1183341"/>
                </a:cubicBezTo>
                <a:cubicBezTo>
                  <a:pt x="148174" y="1227652"/>
                  <a:pt x="156626" y="1206522"/>
                  <a:pt x="143435" y="1246094"/>
                </a:cubicBezTo>
                <a:cubicBezTo>
                  <a:pt x="146423" y="1296894"/>
                  <a:pt x="141590" y="1348768"/>
                  <a:pt x="152400" y="1398494"/>
                </a:cubicBezTo>
                <a:cubicBezTo>
                  <a:pt x="153068" y="1401568"/>
                  <a:pt x="188662" y="1459696"/>
                  <a:pt x="206188" y="1470211"/>
                </a:cubicBezTo>
                <a:cubicBezTo>
                  <a:pt x="214291" y="1475073"/>
                  <a:pt x="224630" y="1474950"/>
                  <a:pt x="233082" y="1479176"/>
                </a:cubicBezTo>
                <a:cubicBezTo>
                  <a:pt x="242719" y="1483994"/>
                  <a:pt x="250073" y="1492861"/>
                  <a:pt x="259976" y="1497105"/>
                </a:cubicBezTo>
                <a:cubicBezTo>
                  <a:pt x="271301" y="1501958"/>
                  <a:pt x="284034" y="1502530"/>
                  <a:pt x="295835" y="1506070"/>
                </a:cubicBezTo>
                <a:cubicBezTo>
                  <a:pt x="322988" y="1514216"/>
                  <a:pt x="349623" y="1523999"/>
                  <a:pt x="376517" y="1532964"/>
                </a:cubicBezTo>
                <a:cubicBezTo>
                  <a:pt x="385482" y="1535952"/>
                  <a:pt x="395548" y="1536687"/>
                  <a:pt x="403411" y="1541929"/>
                </a:cubicBezTo>
                <a:cubicBezTo>
                  <a:pt x="412376" y="1547905"/>
                  <a:pt x="422197" y="1552763"/>
                  <a:pt x="430305" y="1559858"/>
                </a:cubicBezTo>
                <a:cubicBezTo>
                  <a:pt x="446207" y="1573772"/>
                  <a:pt x="475129" y="1604682"/>
                  <a:pt x="475129" y="1604682"/>
                </a:cubicBezTo>
                <a:cubicBezTo>
                  <a:pt x="478117" y="1613647"/>
                  <a:pt x="480372" y="1622890"/>
                  <a:pt x="484094" y="1631576"/>
                </a:cubicBezTo>
                <a:cubicBezTo>
                  <a:pt x="517327" y="1709120"/>
                  <a:pt x="489963" y="1631258"/>
                  <a:pt x="510988" y="1694329"/>
                </a:cubicBezTo>
                <a:cubicBezTo>
                  <a:pt x="507490" y="1722311"/>
                  <a:pt x="512344" y="1770341"/>
                  <a:pt x="484094" y="1792941"/>
                </a:cubicBezTo>
                <a:cubicBezTo>
                  <a:pt x="476715" y="1798844"/>
                  <a:pt x="466165" y="1798917"/>
                  <a:pt x="457200" y="1801905"/>
                </a:cubicBezTo>
                <a:cubicBezTo>
                  <a:pt x="451223" y="1807882"/>
                  <a:pt x="446032" y="1814764"/>
                  <a:pt x="439270" y="1819835"/>
                </a:cubicBezTo>
                <a:cubicBezTo>
                  <a:pt x="405849" y="1844901"/>
                  <a:pt x="374270" y="1867541"/>
                  <a:pt x="331694" y="1873623"/>
                </a:cubicBezTo>
                <a:lnTo>
                  <a:pt x="268941" y="1882588"/>
                </a:lnTo>
                <a:lnTo>
                  <a:pt x="188258" y="1909482"/>
                </a:lnTo>
                <a:lnTo>
                  <a:pt x="161364" y="1918447"/>
                </a:lnTo>
                <a:lnTo>
                  <a:pt x="134470" y="1927411"/>
                </a:lnTo>
                <a:cubicBezTo>
                  <a:pt x="128494" y="1933388"/>
                  <a:pt x="124101" y="1941561"/>
                  <a:pt x="116541" y="1945341"/>
                </a:cubicBezTo>
                <a:cubicBezTo>
                  <a:pt x="99637" y="1953793"/>
                  <a:pt x="62753" y="1963270"/>
                  <a:pt x="62753" y="1963270"/>
                </a:cubicBezTo>
                <a:cubicBezTo>
                  <a:pt x="56776" y="1972235"/>
                  <a:pt x="51835" y="1981984"/>
                  <a:pt x="44823" y="1990164"/>
                </a:cubicBezTo>
                <a:cubicBezTo>
                  <a:pt x="33822" y="2002998"/>
                  <a:pt x="8964" y="2026023"/>
                  <a:pt x="8964" y="2026023"/>
                </a:cubicBezTo>
                <a:cubicBezTo>
                  <a:pt x="5976" y="2034988"/>
                  <a:pt x="0" y="2043467"/>
                  <a:pt x="0" y="2052917"/>
                </a:cubicBezTo>
                <a:cubicBezTo>
                  <a:pt x="0" y="2112756"/>
                  <a:pt x="879" y="2172920"/>
                  <a:pt x="8964" y="2232211"/>
                </a:cubicBezTo>
                <a:cubicBezTo>
                  <a:pt x="10106" y="2240586"/>
                  <a:pt x="20294" y="2244861"/>
                  <a:pt x="26894" y="2250141"/>
                </a:cubicBezTo>
                <a:cubicBezTo>
                  <a:pt x="35307" y="2256872"/>
                  <a:pt x="45375" y="2261339"/>
                  <a:pt x="53788" y="2268070"/>
                </a:cubicBezTo>
                <a:cubicBezTo>
                  <a:pt x="60388" y="2273350"/>
                  <a:pt x="64469" y="2281651"/>
                  <a:pt x="71717" y="2286000"/>
                </a:cubicBezTo>
                <a:cubicBezTo>
                  <a:pt x="79820" y="2290862"/>
                  <a:pt x="89926" y="2291242"/>
                  <a:pt x="98611" y="2294964"/>
                </a:cubicBezTo>
                <a:cubicBezTo>
                  <a:pt x="110894" y="2300228"/>
                  <a:pt x="121577" y="2309378"/>
                  <a:pt x="134470" y="2312894"/>
                </a:cubicBezTo>
                <a:cubicBezTo>
                  <a:pt x="154855" y="2318454"/>
                  <a:pt x="176503" y="2317714"/>
                  <a:pt x="197223" y="2321858"/>
                </a:cubicBezTo>
                <a:cubicBezTo>
                  <a:pt x="221386" y="2326691"/>
                  <a:pt x="244547" y="2336303"/>
                  <a:pt x="268941" y="2339788"/>
                </a:cubicBezTo>
                <a:cubicBezTo>
                  <a:pt x="343891" y="2350495"/>
                  <a:pt x="311195" y="2343629"/>
                  <a:pt x="367553" y="2357717"/>
                </a:cubicBezTo>
                <a:cubicBezTo>
                  <a:pt x="384230" y="2374395"/>
                  <a:pt x="389756" y="2382266"/>
                  <a:pt x="412376" y="2393576"/>
                </a:cubicBezTo>
                <a:cubicBezTo>
                  <a:pt x="420828" y="2397802"/>
                  <a:pt x="430305" y="2399553"/>
                  <a:pt x="439270" y="2402541"/>
                </a:cubicBezTo>
                <a:lnTo>
                  <a:pt x="502023" y="2465294"/>
                </a:lnTo>
                <a:lnTo>
                  <a:pt x="519953" y="2483223"/>
                </a:lnTo>
                <a:cubicBezTo>
                  <a:pt x="535520" y="2529928"/>
                  <a:pt x="518720" y="2492887"/>
                  <a:pt x="546847" y="2528047"/>
                </a:cubicBezTo>
                <a:cubicBezTo>
                  <a:pt x="553578" y="2536460"/>
                  <a:pt x="557681" y="2546833"/>
                  <a:pt x="564776" y="2554941"/>
                </a:cubicBezTo>
                <a:cubicBezTo>
                  <a:pt x="578690" y="2570843"/>
                  <a:pt x="609600" y="2599764"/>
                  <a:pt x="609600" y="2599764"/>
                </a:cubicBezTo>
              </a:path>
            </a:pathLst>
          </a:cu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38100">
                <a:solidFill>
                  <a:srgbClr val="FF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255976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www.ezylet.com/images/blog-images/2017/week-starting-20170102/idyllic-property-location-rutland/hq-main-aerial-view-england-countrysid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2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00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011" y="692696"/>
            <a:ext cx="1872208" cy="2016224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06719" y="731524"/>
            <a:ext cx="1872208" cy="20162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066834" y="778737"/>
            <a:ext cx="1872208" cy="20162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760690"/>
            <a:ext cx="1872208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0795" y="3086859"/>
            <a:ext cx="2376264" cy="3501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 descr="C:\Users\Пользователь\Desktop\YouTube-Bell-Icon-PNG-Free-Download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473" y="908720"/>
            <a:ext cx="1485430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244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s://storge.pic2.me/c/1360x800/535/bh2wvau9ofz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115" y="116632"/>
            <a:ext cx="8856381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Пользователь\Desktop\alien-clip-art-38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2204864"/>
            <a:ext cx="2896522" cy="4212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61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s://storge.pic2.me/c/1360x800/535/bh2wvau9ofz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115" y="116632"/>
            <a:ext cx="8856381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Пользователь\Desktop\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369" y="1700808"/>
            <a:ext cx="6552728" cy="404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57255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21</cp:revision>
  <dcterms:created xsi:type="dcterms:W3CDTF">2020-03-22T10:59:36Z</dcterms:created>
  <dcterms:modified xsi:type="dcterms:W3CDTF">2020-04-02T14:35:20Z</dcterms:modified>
</cp:coreProperties>
</file>