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5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486E2-DF5A-44B5-BC9F-C173A886D732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-oo.ru/_ph/8/5454694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22"/>
            <a:ext cx="9201150" cy="684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39248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– как источник доброты.</a:t>
            </a:r>
          </a:p>
          <a:p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dsovet.su/_ld/475/93020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03728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«Прикоснись к природе сердцем!»</a:t>
            </a:r>
            <a:endParaRPr lang="ru-RU" sz="32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3977" y="3695552"/>
            <a:ext cx="489654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img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2662" y="1153920"/>
            <a:ext cx="6738953" cy="505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1872208"/>
          </a:xfrm>
        </p:spPr>
        <p:txBody>
          <a:bodyPr anchor="ctr">
            <a:normAutofit/>
          </a:bodyPr>
          <a:lstStyle/>
          <a:p>
            <a:pPr algn="just"/>
            <a:endParaRPr lang="ru-RU" sz="1400" b="0" dirty="0" smtClean="0"/>
          </a:p>
          <a:p>
            <a:endParaRPr lang="ru-RU" dirty="0"/>
          </a:p>
        </p:txBody>
      </p:sp>
      <p:sp>
        <p:nvSpPr>
          <p:cNvPr id="11" name="Текст 4"/>
          <p:cNvSpPr txBox="1">
            <a:spLocks/>
          </p:cNvSpPr>
          <p:nvPr/>
        </p:nvSpPr>
        <p:spPr>
          <a:xfrm>
            <a:off x="4716016" y="908720"/>
            <a:ext cx="404018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" descr="http://pedsovet.su/_ld/475/93020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4133" y="690873"/>
            <a:ext cx="7996220" cy="5445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доброта?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«Доброта» - это отзывчивость, душевное расположение к людям, стремление сделать добро другим, - говориться в толковом словаре русского языка.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«Научите ребёнка ощущать, а потом и понимать, что добро тогда добро, когда от него не плачут люди», - писал В.А. Сухомлинский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http://www.tomsk.ru/userpic/original/2016/Mar/04/10563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133" y="3571710"/>
            <a:ext cx="3647728" cy="278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uamodna.com/assets/articlesmain/image/zoe24gn7/mail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252" y="3571710"/>
            <a:ext cx="4013919" cy="278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62050"/>
          </a:xfrm>
        </p:spPr>
        <p:txBody>
          <a:bodyPr anchor="ctr">
            <a:noAutofit/>
          </a:bodyPr>
          <a:lstStyle/>
          <a:p>
            <a:pPr algn="ctr"/>
            <a:endParaRPr lang="ru-RU" sz="30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4104455"/>
          </a:xfrm>
        </p:spPr>
        <p:txBody>
          <a:bodyPr>
            <a:noAutofit/>
          </a:bodyPr>
          <a:lstStyle/>
          <a:p>
            <a:pPr algn="ctr"/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 descr="http://pedsovet.su/_ld/475/93020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5"/>
            <a:ext cx="7200800" cy="5065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Доброта делает человека воспитанным.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от природы добр. Детская жестокость, которую мы иногда наблюдаем у ребят, явление не типичное, а скорее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непонимание ребёнком, что такое больно. Как часто дети просто так ломают ветки, нанося «боль» дереву, и не задумываются при этом, что они делают ему больно. Как часто дети бросают камни в пруд, реку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никто не останавливает их. Они загрязняют воду, а ведь в водоёме обитает много разных живых существ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/>
              <a:t>Добру </a:t>
            </a:r>
            <a:r>
              <a:rPr lang="ru-RU" sz="2400" b="1" dirty="0"/>
              <a:t>надо </a:t>
            </a:r>
            <a:r>
              <a:rPr lang="ru-RU" sz="2400" b="1" dirty="0" smtClean="0"/>
              <a:t>учить!</a:t>
            </a:r>
            <a:endParaRPr lang="ru-RU" sz="2400" dirty="0"/>
          </a:p>
          <a:p>
            <a:pPr>
              <a:spcBef>
                <a:spcPts val="1125"/>
              </a:spcBef>
              <a:spcAft>
                <a:spcPts val="1125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200" dirty="0"/>
          </a:p>
        </p:txBody>
      </p:sp>
      <p:pic>
        <p:nvPicPr>
          <p:cNvPr id="4" name="Picture 2" descr="http://pedsovet.su/_ld/475/930207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868362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 мы не проводили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 с детьми о природе, о бережном отношении к ней, мы не достигнем желаемого результата, пока не будем выводить ребенка на природу, пока сами не будем показывать пример бережного и заботливого отношения к ней.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6689" t="4203" r="5900" b="26992"/>
          <a:stretch/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800113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5250"/>
            <a:ext cx="9144000" cy="6883250"/>
          </a:xfrm>
        </p:spPr>
      </p:pic>
    </p:spTree>
    <p:extLst>
      <p:ext uri="{BB962C8B-B14F-4D97-AF65-F5344CB8AC3E}">
        <p14:creationId xmlns:p14="http://schemas.microsoft.com/office/powerpoint/2010/main" xmlns="" val="3401581137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207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«Прикоснись к природе сердцем!»</vt:lpstr>
      <vt:lpstr>Слайд 3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Family</dc:creator>
  <cp:lastModifiedBy>Ефимка</cp:lastModifiedBy>
  <cp:revision>59</cp:revision>
  <dcterms:created xsi:type="dcterms:W3CDTF">2013-09-29T08:54:49Z</dcterms:created>
  <dcterms:modified xsi:type="dcterms:W3CDTF">2020-04-03T12:31:24Z</dcterms:modified>
</cp:coreProperties>
</file>