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3" r:id="rId1"/>
  </p:sldMasterIdLst>
  <p:notesMasterIdLst>
    <p:notesMasterId r:id="rId9"/>
  </p:notesMasterIdLst>
  <p:sldIdLst>
    <p:sldId id="260" r:id="rId2"/>
    <p:sldId id="272" r:id="rId3"/>
    <p:sldId id="282" r:id="rId4"/>
    <p:sldId id="291" r:id="rId5"/>
    <p:sldId id="295" r:id="rId6"/>
    <p:sldId id="298" r:id="rId7"/>
    <p:sldId id="300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0000"/>
    <a:srgbClr val="462B5B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9073" autoAdjust="0"/>
    <p:restoredTop sz="94660"/>
  </p:normalViewPr>
  <p:slideViewPr>
    <p:cSldViewPr>
      <p:cViewPr varScale="1">
        <p:scale>
          <a:sx n="69" d="100"/>
          <a:sy n="69" d="100"/>
        </p:scale>
        <p:origin x="-102" y="-6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36D4138-8416-4209-9F0F-85543327829F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2D970D9-F975-4426-A633-626968C7E1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0BF66-CB48-44F1-BA12-39AE6DED29C0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66608-1A35-458E-AEB7-2FAB197A40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8FDEB-11D0-4D2F-A497-50DD22750216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4703A-770F-42A4-AECA-0E68B508FA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506DE-D84B-426B-8CB9-0A9924DCBBA2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89B52-6343-4B1A-B75B-0C4C2E9142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641AB-524E-42A7-B5B8-193DD9B91336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8A67E-DEC2-40C5-A896-F5E0820FD4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046BA-2007-4293-8E3D-82CAF10F9536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7146F-D018-46D3-8486-6AD2710467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CE9DD-56B1-4A41-97B2-4041EC4FFB88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8FFD3-3E4F-4D96-BBB2-1FD3BFE011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DC464-7B06-4CDF-858F-52390BA162C9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A8670-EEB8-4C40-84ED-FA6B256702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7A3FF-44B2-4F05-927B-7B8202F90D32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47E1D-00AF-4D2D-9B05-B8CC2AC17F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7D105-A85E-4512-914D-A41AB0218118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D17C1-A420-48BC-8E58-39D6A0C1AD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E2F4F-7C30-41AF-9983-FD06DE24D883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3BBCF-D70C-4A2C-AE21-F511896F97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20767-585D-49B7-8C28-FB64AB37B6E9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4B2AD-55F5-47AD-8D47-FB39C70952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6302CBEE-6C18-49EA-95C5-A0D0791F6296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08FB2FB4-338E-4D8C-9CE5-B9D82EA84C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4" r:id="rId1"/>
    <p:sldLayoutId id="2147484016" r:id="rId2"/>
    <p:sldLayoutId id="2147484025" r:id="rId3"/>
    <p:sldLayoutId id="2147484017" r:id="rId4"/>
    <p:sldLayoutId id="2147484018" r:id="rId5"/>
    <p:sldLayoutId id="2147484019" r:id="rId6"/>
    <p:sldLayoutId id="2147484020" r:id="rId7"/>
    <p:sldLayoutId id="2147484021" r:id="rId8"/>
    <p:sldLayoutId id="2147484026" r:id="rId9"/>
    <p:sldLayoutId id="2147484022" r:id="rId10"/>
    <p:sldLayoutId id="2147484023" r:id="rId11"/>
  </p:sldLayoutIdLst>
  <p:transition spd="med">
    <p:wheel spokes="3"/>
  </p:transition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TextBox 1"/>
          <p:cNvGrpSpPr>
            <a:grpSpLocks/>
          </p:cNvGrpSpPr>
          <p:nvPr/>
        </p:nvGrpSpPr>
        <p:grpSpPr bwMode="auto">
          <a:xfrm>
            <a:off x="96838" y="182563"/>
            <a:ext cx="8626475" cy="3451225"/>
            <a:chOff x="61" y="115"/>
            <a:chExt cx="5434" cy="2174"/>
          </a:xfrm>
        </p:grpSpPr>
        <p:pic>
          <p:nvPicPr>
            <p:cNvPr id="5131" name="TextBox 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1" y="115"/>
              <a:ext cx="5434" cy="1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32" name="Text Box 3"/>
            <p:cNvSpPr txBox="1">
              <a:spLocks noChangeArrowheads="1"/>
            </p:cNvSpPr>
            <p:nvPr/>
          </p:nvSpPr>
          <p:spPr bwMode="auto">
            <a:xfrm>
              <a:off x="135" y="990"/>
              <a:ext cx="5242" cy="1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altLang="ru-RU" sz="3200">
                  <a:solidFill>
                    <a:srgbClr val="215968"/>
                  </a:solidFill>
                  <a:latin typeface="Times New Roman" pitchFamily="18" charset="0"/>
                </a:rPr>
                <a:t>Слово музей восходит к глубокой древности. Музы жили на высокой горе Парнас  в Аттике и имели свои храмы, которые назывались </a:t>
              </a:r>
              <a:r>
                <a:rPr lang="ru-RU" altLang="ru-RU" sz="3200">
                  <a:solidFill>
                    <a:srgbClr val="FF0000"/>
                  </a:solidFill>
                  <a:latin typeface="Times New Roman" pitchFamily="18" charset="0"/>
                </a:rPr>
                <a:t>мусейонами</a:t>
              </a:r>
              <a:r>
                <a:rPr lang="ru-RU" altLang="ru-RU" sz="3200">
                  <a:solidFill>
                    <a:srgbClr val="215968"/>
                  </a:solidFill>
                  <a:latin typeface="Times New Roman" pitchFamily="18" charset="0"/>
                </a:rPr>
                <a:t>.</a:t>
              </a:r>
              <a:r>
                <a:rPr lang="en-US" altLang="ru-RU" sz="3200">
                  <a:solidFill>
                    <a:srgbClr val="215968"/>
                  </a:solidFill>
                  <a:latin typeface="Times New Roman" pitchFamily="18" charset="0"/>
                </a:rPr>
                <a:t>  </a:t>
              </a:r>
              <a:r>
                <a:rPr lang="ru-RU" altLang="ru-RU" sz="3200">
                  <a:solidFill>
                    <a:srgbClr val="215968"/>
                  </a:solidFill>
                  <a:latin typeface="Times New Roman" pitchFamily="18" charset="0"/>
                </a:rPr>
                <a:t>Отсюда возникло слово </a:t>
              </a:r>
              <a:r>
                <a:rPr lang="ru-RU" altLang="ru-RU" sz="3200">
                  <a:solidFill>
                    <a:srgbClr val="FF0000"/>
                  </a:solidFill>
                  <a:latin typeface="Times New Roman" pitchFamily="18" charset="0"/>
                </a:rPr>
                <a:t>музей</a:t>
              </a:r>
              <a:r>
                <a:rPr lang="ru-RU" altLang="ru-RU" sz="2400">
                  <a:latin typeface="Times New Roman" pitchFamily="18" charset="0"/>
                </a:rPr>
                <a:t>.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3929063" y="3643313"/>
            <a:ext cx="500062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Какие музеи вы знаете?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2875" y="4071938"/>
            <a:ext cx="692943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Что может в них храниться?</a:t>
            </a:r>
          </a:p>
        </p:txBody>
      </p:sp>
      <p:sp>
        <p:nvSpPr>
          <p:cNvPr id="8" name="TextBox 7"/>
          <p:cNvSpPr txBox="1"/>
          <p:nvPr/>
        </p:nvSpPr>
        <p:spPr>
          <a:xfrm flipH="1">
            <a:off x="1500188" y="4357688"/>
            <a:ext cx="6383337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Где могут располагаться музеи ?</a:t>
            </a:r>
          </a:p>
        </p:txBody>
      </p:sp>
      <p:pic>
        <p:nvPicPr>
          <p:cNvPr id="9" name="Picture 3" descr="E:\Документы слушателей\Металлова\картинки\кунсткамера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5218113"/>
            <a:ext cx="2435225" cy="163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E:\Документы слушателей\Металлова\картинки\эрмитаж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61088" y="4908550"/>
            <a:ext cx="2982912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interesting-information.ru/wp-content/uploads/2016/05/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75" y="5000625"/>
            <a:ext cx="2401888" cy="1606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</a:extLst>
        </p:spPr>
      </p:pic>
      <p:sp>
        <p:nvSpPr>
          <p:cNvPr id="12" name="Прямоугольник 11"/>
          <p:cNvSpPr/>
          <p:nvPr/>
        </p:nvSpPr>
        <p:spPr>
          <a:xfrm>
            <a:off x="571472" y="0"/>
            <a:ext cx="7643866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Музеи  </a:t>
            </a:r>
          </a:p>
          <a:p>
            <a:pPr algn="ctr">
              <a:defRPr/>
            </a:pPr>
            <a:r>
              <a:rPr lang="ru-RU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 жизни города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86063" y="1143000"/>
            <a:ext cx="33829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класс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547813" y="188913"/>
            <a:ext cx="59039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4000">
                <a:solidFill>
                  <a:srgbClr val="FF0000"/>
                </a:solidFill>
                <a:latin typeface="Times New Roman" pitchFamily="18" charset="0"/>
              </a:rPr>
              <a:t>ПОДУМАЙ  И  ОТВЕТЬ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4213" y="981075"/>
            <a:ext cx="9018587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Как называется музей, коллекционирующий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произведения изобразительного искусства?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71550" y="1773238"/>
            <a:ext cx="36004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художественный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1500" y="2286000"/>
            <a:ext cx="8358188" cy="457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Как называется музей, коллекционирующий технику?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000125" y="2643188"/>
            <a:ext cx="28797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200">
                <a:solidFill>
                  <a:srgbClr val="FF0000"/>
                </a:solidFill>
                <a:latin typeface="Times New Roman" pitchFamily="18" charset="0"/>
              </a:rPr>
              <a:t>технический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4313" y="3143250"/>
            <a:ext cx="9091612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Как называется музей, в котором  коллекционируют предметы, свидетельствующие о жизни  выдающихся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людей?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071688" y="3929063"/>
            <a:ext cx="28813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200">
                <a:solidFill>
                  <a:srgbClr val="FF0000"/>
                </a:solidFill>
                <a:latin typeface="Times New Roman" pitchFamily="18" charset="0"/>
              </a:rPr>
              <a:t>литературный</a:t>
            </a:r>
          </a:p>
        </p:txBody>
      </p:sp>
      <p:pic>
        <p:nvPicPr>
          <p:cNvPr id="13" name="Picture 3" descr="C:\Users\593c1u1\AppData\Local\Microsoft\Windows\Temporary Internet Files\Content.IE5\ZUIDK493\MC900343343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5825" y="260350"/>
            <a:ext cx="1649413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85750" y="4500563"/>
            <a:ext cx="84296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>
                <a:solidFill>
                  <a:schemeClr val="tx2"/>
                </a:solidFill>
                <a:latin typeface="Times New Roman" pitchFamily="18" charset="0"/>
              </a:rPr>
              <a:t>Как</a:t>
            </a:r>
            <a:r>
              <a:rPr lang="ru-RU" altLang="ru-RU" sz="2800">
                <a:solidFill>
                  <a:schemeClr val="tx2"/>
                </a:solidFill>
              </a:rPr>
              <a:t> </a:t>
            </a:r>
            <a:r>
              <a:rPr lang="ru-RU" altLang="ru-RU" sz="2800">
                <a:solidFill>
                  <a:schemeClr val="tx2"/>
                </a:solidFill>
                <a:latin typeface="Times New Roman" pitchFamily="18" charset="0"/>
              </a:rPr>
              <a:t>называется музей, коллекционирующий </a:t>
            </a:r>
          </a:p>
          <a:p>
            <a:r>
              <a:rPr lang="ru-RU" altLang="ru-RU" sz="2800">
                <a:solidFill>
                  <a:schemeClr val="tx2"/>
                </a:solidFill>
                <a:latin typeface="Times New Roman" pitchFamily="18" charset="0"/>
              </a:rPr>
              <a:t> объекты жизни природы?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4429125" y="5000625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</a:rPr>
              <a:t>ЕСТЕСТВЕННО-НАУЧНЫЙ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14313" y="5500688"/>
            <a:ext cx="89296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называют музей, коллекционирующий исторические документы?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928938" y="6215063"/>
            <a:ext cx="29511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ИСТОРИЧЕСКИЙ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23850" y="1255713"/>
            <a:ext cx="8208963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3200">
                <a:latin typeface="Times New Roman" pitchFamily="18" charset="0"/>
                <a:cs typeface="Times New Roman" pitchFamily="18" charset="0"/>
              </a:rPr>
              <a:t>    Главный российский музей вырос из личной коллекции Екатерины </a:t>
            </a:r>
            <a:r>
              <a:rPr lang="en-US" altLang="ru-RU" sz="320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altLang="ru-RU" sz="3200">
                <a:latin typeface="Times New Roman" pitchFamily="18" charset="0"/>
                <a:cs typeface="Times New Roman" pitchFamily="18" charset="0"/>
              </a:rPr>
              <a:t>, даже слово «ermitage» в переводе с французского означает «жилище отшельника».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332656"/>
            <a:ext cx="370986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ЭРМИТАЖ</a:t>
            </a:r>
          </a:p>
        </p:txBody>
      </p:sp>
      <p:pic>
        <p:nvPicPr>
          <p:cNvPr id="4" name="Picture 2" descr="http://best-drive.spb.ru/images/dostoprimechatelnosti/ermitaj/ermitaj%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3429000"/>
            <a:ext cx="5621338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ds04.infourok.ru/uploads/ex/067e/00029e8d-05223893/img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7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88640"/>
            <a:ext cx="682533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Экспериментаниум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50825" y="1111250"/>
            <a:ext cx="86423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Этот музей придумали, чтобы доказать, что наука – это не скучно. Здесь можно и нужно экспонаты трогать, разбирать, крутить, дергать.</a:t>
            </a:r>
          </a:p>
        </p:txBody>
      </p:sp>
      <p:pic>
        <p:nvPicPr>
          <p:cNvPr id="93186" name="Picture 2" descr="https://travel.rambler.ru/media/original_images/4fae05f16ed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68638"/>
            <a:ext cx="4643438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188" name="Picture 4" descr="http://sochipark.tvoiotel.ru/shared/e400ea2176215e5a90aae33f64dbea6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8650" y="2784475"/>
            <a:ext cx="473710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3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51277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Насладиться живописью вы можете в музеях:</a:t>
            </a:r>
          </a:p>
        </p:txBody>
      </p:sp>
      <p:pic>
        <p:nvPicPr>
          <p:cNvPr id="96258" name="Picture 2" descr="http://interesting-information.ru/wp-content/uploads/2016/05/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909638"/>
            <a:ext cx="3794125" cy="2538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79388" y="3573463"/>
            <a:ext cx="3794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в Третьяковской галерее</a:t>
            </a:r>
          </a:p>
        </p:txBody>
      </p:sp>
      <p:pic>
        <p:nvPicPr>
          <p:cNvPr id="96260" name="Picture 4" descr="http://galactika.info/wp-content/uploads/2012/12/0_b32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8413" y="920750"/>
            <a:ext cx="3794125" cy="2527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078413" y="3573463"/>
            <a:ext cx="3381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в Русском музее</a:t>
            </a:r>
          </a:p>
        </p:txBody>
      </p:sp>
      <p:pic>
        <p:nvPicPr>
          <p:cNvPr id="96262" name="Picture 6" descr="https://www.pencioner.ru/upload/iblock/75f/12116017_916593318389309_2109684551054794230_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74963" y="4076700"/>
            <a:ext cx="3349625" cy="2108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619250" y="6381750"/>
            <a:ext cx="6553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в музее изобразительных искусств имени А.С. Пушкина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6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6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96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96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625" y="642938"/>
            <a:ext cx="8429625" cy="4894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 следующему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уроку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выполнить такое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задание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поговорите с вашими близкими — пусть они расскажут, в каких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музеях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им проходилось побывать, что интересного они там увидели.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Какие музеи есть у нас в городе Красноярске, в России (2-3 примера)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Расскажи о одном из них по плану: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Название музея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каком городе находится?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каком году основан? (основатель)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Что хранится в этом музеи?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Изображение фасада музея. (по возможности)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1-2 правила, как надо вести себя в музее.</a:t>
            </a:r>
          </a:p>
        </p:txBody>
      </p:sp>
      <p:pic>
        <p:nvPicPr>
          <p:cNvPr id="5" name="Picture 4" descr="http://s19009.edu35.ru/images/MUZEI/pdC-VbEewo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1704" y="5500702"/>
            <a:ext cx="9122296" cy="13572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1949</TotalTime>
  <Words>187</Words>
  <Application>Microsoft Office PowerPoint</Application>
  <PresentationFormat>Экран (4:3)</PresentationFormat>
  <Paragraphs>39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Arial</vt:lpstr>
      <vt:lpstr>Trebuchet MS</vt:lpstr>
      <vt:lpstr>Georgia</vt:lpstr>
      <vt:lpstr>Calibri</vt:lpstr>
      <vt:lpstr>Times New Roman</vt:lpstr>
      <vt:lpstr>Arial Black</vt:lpstr>
      <vt:lpstr>Wingdings</vt:lpstr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МУЗЕЕВ  САНКТ-ПЕТЕРБУРГА</dc:title>
  <dc:creator>User</dc:creator>
  <cp:lastModifiedBy>User</cp:lastModifiedBy>
  <cp:revision>184</cp:revision>
  <dcterms:created xsi:type="dcterms:W3CDTF">2010-06-18T06:20:35Z</dcterms:created>
  <dcterms:modified xsi:type="dcterms:W3CDTF">2020-03-31T08:40:05Z</dcterms:modified>
</cp:coreProperties>
</file>