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57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412776"/>
            <a:ext cx="7920880" cy="252028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Тема « </a:t>
            </a:r>
            <a:r>
              <a:rPr lang="ru-RU" b="1"/>
              <a:t>Пересказ </a:t>
            </a:r>
            <a:r>
              <a:rPr lang="ru-RU" b="1" smtClean="0"/>
              <a:t>рассказа  </a:t>
            </a:r>
            <a:r>
              <a:rPr lang="ru-RU" b="1" dirty="0" err="1"/>
              <a:t>Н.Сладкова</a:t>
            </a:r>
            <a:r>
              <a:rPr lang="ru-RU" b="1" dirty="0"/>
              <a:t>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</a:t>
            </a:r>
            <a:r>
              <a:rPr lang="ru-RU" b="1" dirty="0"/>
              <a:t>Как медведь сам себя напугал»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597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Рисунок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34" y="600785"/>
            <a:ext cx="3894918" cy="196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518" y="2234911"/>
            <a:ext cx="1171575" cy="73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093" y="600785"/>
            <a:ext cx="1376139" cy="1453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895350"/>
            <a:ext cx="59055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5530" y="3775154"/>
            <a:ext cx="1463858" cy="165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082089"/>
            <a:ext cx="2448273" cy="1186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952" y="2968336"/>
            <a:ext cx="4904201" cy="3245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1.Рассмотреть картинки: медведь, ветка, белка, шишка, заяц, сорока, лось.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0" y="34194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0" y="429791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0" y="5810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0" y="6715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0" y="84296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08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612845"/>
            <a:ext cx="6624736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2. Прочитать рассказ.</a:t>
            </a:r>
          </a:p>
          <a:p>
            <a:r>
              <a:rPr lang="ru-RU" dirty="0"/>
              <a:t> </a:t>
            </a:r>
          </a:p>
          <a:p>
            <a:r>
              <a:rPr lang="ru-RU" sz="2000" dirty="0"/>
              <a:t>                                Как медведь сам себя напугал.</a:t>
            </a:r>
          </a:p>
          <a:p>
            <a:r>
              <a:rPr lang="ru-RU" sz="2000" dirty="0"/>
              <a:t>    Вошёл медведь в лес. Хрустнула под тяжёлой лапой веточка. Испугалась белка на ветке- выронила шишку. Упала шишка- угодила зайцу в лоб. Вскочил заяц и помчался в гущу леса. Наскочил на сороку, из-под кустов спугнул. Та крик подняла на весь лес. Услышали лоси, пошли по лесу кусты ломать.</a:t>
            </a:r>
          </a:p>
          <a:p>
            <a:r>
              <a:rPr lang="ru-RU" sz="2000" dirty="0"/>
              <a:t>      Тут остановился медведь, насторожил уши. Белка лопочет, сорока кричит, лоси кусты ломают. И позади кто- то топает. «Не уйти ли лучше?»- подумал медведь. Рявкнул медведь и дал стрекача.</a:t>
            </a:r>
          </a:p>
          <a:p>
            <a:r>
              <a:rPr lang="ru-RU" sz="2000" dirty="0"/>
              <a:t>        Эх, знать бы ему, что позади- то заяц топал, белка ему шишкой в лоб угодила. Так сам себя медведь и напугал.</a:t>
            </a:r>
          </a:p>
        </p:txBody>
      </p:sp>
    </p:spTree>
    <p:extLst>
      <p:ext uri="{BB962C8B-B14F-4D97-AF65-F5344CB8AC3E}">
        <p14:creationId xmlns:p14="http://schemas.microsoft.com/office/powerpoint/2010/main" val="332559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028343"/>
            <a:ext cx="79928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3.	Словарная работа- уточнение значения слов: хрустнула, угодила, насторожил, спугнул, помчал, дал стрекача, пошли по лесу кусты ломать.</a:t>
            </a:r>
          </a:p>
          <a:p>
            <a:r>
              <a:rPr lang="ru-RU" sz="2000" dirty="0"/>
              <a:t> </a:t>
            </a:r>
          </a:p>
          <a:p>
            <a:r>
              <a:rPr lang="ru-RU" sz="2000" dirty="0"/>
              <a:t>4.	Вопросы (установление причинно-следственных связей): </a:t>
            </a:r>
          </a:p>
          <a:p>
            <a:r>
              <a:rPr lang="ru-RU" sz="2000" dirty="0"/>
              <a:t>Почему медведь убежал из леса?</a:t>
            </a:r>
          </a:p>
          <a:p>
            <a:r>
              <a:rPr lang="ru-RU" sz="2000" dirty="0"/>
              <a:t> Почему испугались лоси? </a:t>
            </a:r>
          </a:p>
          <a:p>
            <a:r>
              <a:rPr lang="ru-RU" sz="2000" dirty="0"/>
              <a:t>Почему испугалась сорока? </a:t>
            </a:r>
          </a:p>
          <a:p>
            <a:r>
              <a:rPr lang="ru-RU" sz="2000" dirty="0"/>
              <a:t>Почему испугался заяц? </a:t>
            </a:r>
          </a:p>
          <a:p>
            <a:r>
              <a:rPr lang="ru-RU" sz="2000" dirty="0"/>
              <a:t>Почему испугалась белка? </a:t>
            </a:r>
          </a:p>
          <a:p>
            <a:r>
              <a:rPr lang="ru-RU" sz="2000" dirty="0"/>
              <a:t>Получился бы рассказ, если бы не было медведя? Не было бы белки? И т.д.</a:t>
            </a:r>
          </a:p>
          <a:p>
            <a:r>
              <a:rPr lang="ru-RU" sz="2000" dirty="0"/>
              <a:t> </a:t>
            </a:r>
          </a:p>
          <a:p>
            <a:r>
              <a:rPr lang="ru-RU" sz="2000" dirty="0"/>
              <a:t>5. Пересказать рассказ с опорой на картинки.</a:t>
            </a:r>
          </a:p>
        </p:txBody>
      </p:sp>
    </p:spTree>
    <p:extLst>
      <p:ext uri="{BB962C8B-B14F-4D97-AF65-F5344CB8AC3E}">
        <p14:creationId xmlns:p14="http://schemas.microsoft.com/office/powerpoint/2010/main" val="425941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568C11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Экран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Тема « Пересказ рассказа  Н.Сладкова  «Как медведь сам себя напугал»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« Пересказ рассказа Н.Сладкова «Как медведь сам себя напугал» </dc:title>
  <dc:creator>Елена</dc:creator>
  <cp:lastModifiedBy>Елена</cp:lastModifiedBy>
  <cp:revision>2</cp:revision>
  <dcterms:created xsi:type="dcterms:W3CDTF">2020-04-03T17:45:25Z</dcterms:created>
  <dcterms:modified xsi:type="dcterms:W3CDTF">2020-04-03T17:57:12Z</dcterms:modified>
</cp:coreProperties>
</file>