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0" r:id="rId3"/>
    <p:sldId id="270" r:id="rId4"/>
    <p:sldId id="264" r:id="rId5"/>
    <p:sldId id="265" r:id="rId6"/>
    <p:sldId id="267" r:id="rId7"/>
    <p:sldId id="268" r:id="rId8"/>
    <p:sldId id="279" r:id="rId9"/>
    <p:sldId id="280" r:id="rId10"/>
    <p:sldId id="273" r:id="rId11"/>
    <p:sldId id="283" r:id="rId12"/>
    <p:sldId id="281" r:id="rId13"/>
    <p:sldId id="282" r:id="rId14"/>
    <p:sldId id="286" r:id="rId15"/>
    <p:sldId id="287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803" autoAdjust="0"/>
  </p:normalViewPr>
  <p:slideViewPr>
    <p:cSldViewPr>
      <p:cViewPr varScale="1">
        <p:scale>
          <a:sx n="64" d="100"/>
          <a:sy n="64" d="100"/>
        </p:scale>
        <p:origin x="-1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953A6-1761-48C3-9FFE-B29F1E2609D8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73507-1DC3-4A19-8C82-BEC45D09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73507-1DC3-4A19-8C82-BEC45D0961A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на Михайловна\Desktop\фоны для презентаций\56bf923eb5c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15404" cy="69617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44824"/>
            <a:ext cx="6480720" cy="2376264"/>
          </a:xfrm>
        </p:spPr>
        <p:txBody>
          <a:bodyPr>
            <a:noAutofit/>
          </a:bodyPr>
          <a:lstStyle/>
          <a:p>
            <a:pPr algn="ctr"/>
            <a:r>
              <a:rPr lang="ru-RU" sz="6000" b="1" i="1" smtClean="0">
                <a:solidFill>
                  <a:srgbClr val="002060"/>
                </a:solidFill>
              </a:rPr>
              <a:t>Азбука </a:t>
            </a:r>
            <a:r>
              <a:rPr lang="ru-RU" sz="6000" i="1" smtClean="0">
                <a:solidFill>
                  <a:srgbClr val="002060"/>
                </a:solidFill>
              </a:rPr>
              <a:t>лепки </a:t>
            </a:r>
            <a:r>
              <a:rPr lang="ru-RU" sz="6000" b="1" i="1" smtClean="0">
                <a:solidFill>
                  <a:srgbClr val="002060"/>
                </a:solidFill>
              </a:rPr>
              <a:t> тестом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2555776" y="260648"/>
            <a:ext cx="5184576" cy="4320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МБУ ДО ДЭБС г.Салавата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499992" y="5229200"/>
            <a:ext cx="4104456" cy="1276152"/>
          </a:xfrm>
        </p:spPr>
        <p:txBody>
          <a:bodyPr>
            <a:no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Выолнила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Педагог дополнительного образования Захарова Ольга Николаевна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на Михайловна\Desktop\фоны для презентаций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2" y="428604"/>
            <a:ext cx="8589442" cy="6453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71480"/>
            <a:ext cx="5910282" cy="39149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фактуры поверхности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357298"/>
            <a:ext cx="1633728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images.myshared.ru/835841/slide_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8572527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img0.liveinternet.ru/images/attach/c/4/79/777/79777698_Devochka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28660" y="2571744"/>
            <a:ext cx="442915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на Михайловна\Desktop\fotooboi-deti-ulybayutsya-k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950" y="4786322"/>
            <a:ext cx="7465512" cy="20716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239000" cy="82012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правила лепки из соленого теста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Соленое тесто всегда должно лежать в пакетике, чтобы не пересохло.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Кусочек теста из которого мы собираемся лепить, нужно хорошенько промять, чтобы изделия получились ровные и аккуратные.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Места соединения деталей необходимо смачивать водой.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Толщина изделий из соленого теста не должна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превышать 1 см.</a:t>
            </a:r>
          </a:p>
          <a:p>
            <a:pPr>
              <a:buNone/>
            </a:pPr>
            <a:endParaRPr lang="ru-RU" sz="20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15238" cy="171451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 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сушки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воздушная сушка                                           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сушка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духовке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714488"/>
            <a:ext cx="2804887" cy="200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725932"/>
            <a:ext cx="2786082" cy="200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4071918"/>
            <a:ext cx="475513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Марина Михайловна\Desktop\文房具と子供達で囲んだフレーム cartoon school supplies イラスト素材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14818"/>
            <a:ext cx="3002837" cy="2254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143900" cy="1214446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Окрашивание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цветное тесто при замешивании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окрашивание готовых изделий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857364"/>
            <a:ext cx="372862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1857364"/>
            <a:ext cx="428927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edu.likenul.com/tw_files2/urls_1/15/d-14419/14419_html_m2780dcbb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46"/>
            <a:ext cx="81439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Коврик из косичек.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На картоне выложили жгутики двух цветок: зеленый – это наша полянка и синий – это наш ручеек. Укладывая по очереди и переплетая.</a:t>
            </a:r>
            <a:endParaRPr lang="ru-RU" dirty="0"/>
          </a:p>
        </p:txBody>
      </p:sp>
      <p:pic>
        <p:nvPicPr>
          <p:cNvPr id="1028" name="Picture 4" descr="C:\Users\толик\Desktop\detsad-1106874-152137818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72816"/>
            <a:ext cx="3521075" cy="3315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Коврики можно украсить желтыми цветочками «Мать-и-мачеха». Раскатали шарики из желтого цвета, сплющили их в лепешку и нарезали стекой по краям, будто это лепестки. Прилепили их на коврик смачивая водой. Так же сделали листочки из зеленых  лепешек, прорисовали жилки и прилепили к основаниям цветочков. </a:t>
            </a:r>
            <a:endParaRPr lang="ru-RU" sz="2000" dirty="0"/>
          </a:p>
        </p:txBody>
      </p:sp>
      <p:pic>
        <p:nvPicPr>
          <p:cNvPr id="7" name="Picture 2" descr="C:\Users\толик\Desktop\detsad-1106874-152137812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75448" y="1052736"/>
            <a:ext cx="3536511" cy="4773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Марина Михайловна\Desktop\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714356"/>
            <a:ext cx="4857784" cy="48577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7196166" cy="785818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Спасибо за внимание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5500702"/>
            <a:ext cx="7024686" cy="11430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какова ваша фантазия?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Попробуйте слепить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 коврик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соленого теста.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на Михайловна\Desktop\фоны для презентаций\deti-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5555" y="5286388"/>
            <a:ext cx="2768345" cy="15716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285728"/>
            <a:ext cx="642942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Соленое тесто – это замечательный материал для поделок. Оно обладает целым рядом преимуществ: не оставляет следов и легко отмывается, безопасно для детей, экологически чистый натуральный материал, не вызывающий аллергии. Его можно даже съесть. Мы решили проводить занятия по лепке  из соленого теста, так как работа с мягким и пластичным материалом успокаивает, снимает напряжение, агрессию и тревогу, позволяет вести себя естественно и непринужденно. В работе с тестом  привлекает не столько доступность, экологичность и относительная дешевизна, сколько безграничные возможности</a:t>
            </a:r>
          </a:p>
          <a:p>
            <a:endParaRPr lang="ru-RU" sz="20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428604"/>
            <a:ext cx="7410480" cy="6027132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и совершенствование мелкой моторики кисти и пальцев рук, является стимулом развития центральной нервной системы и всех психических процессов (воображения, памяти, внимания, мышления), что способствует успешной социализации ребенка, развитию его культуры общения и в дальнейшем способствуют формированию основ мотивационной готовности к школе.</a:t>
            </a: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1693" y="3929066"/>
            <a:ext cx="6502898" cy="26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Марина Михайловна\Desktop\fotooboi-deti-ulybayutsya-k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59959"/>
            <a:ext cx="1428728" cy="209804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14290"/>
            <a:ext cx="7096124" cy="714396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Приготовление теста </a:t>
            </a:r>
            <a:endParaRPr lang="ru-RU" sz="2800" i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1000108"/>
            <a:ext cx="7239000" cy="484632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стакан муки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0,5 – 1 стакан соли «Экстра»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0,5 – 1 стакана воды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ингредиенты ссыпаем в миску и замешиваем тесто. Для цветного теста в воду добавляет гуашь или пищевые красители.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Тесто очень пластичное и позволяет проработать мелкие детали. На тесте остаются замечательные отпечатки от любых предметов – пуговицы, ладошки, вилки, гвоздика, расчески, ткани – любой предмет, рельеф.</a:t>
            </a: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5072074"/>
            <a:ext cx="135328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5554257"/>
            <a:ext cx="948177" cy="130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5643578"/>
            <a:ext cx="714380" cy="95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Марина Михайловна\Desktop\fotooboi-deti-ulybayutsya-k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43512"/>
            <a:ext cx="1571604" cy="1714488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214686"/>
            <a:ext cx="4476761" cy="335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6072230" cy="78581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Набор инструментов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285860"/>
            <a:ext cx="7615262" cy="484632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Маленькая скалочка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Противень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Баночка с водой</a:t>
            </a:r>
          </a:p>
          <a:p>
            <a:pPr>
              <a:buClr>
                <a:srgbClr val="FFFF00"/>
              </a:buCl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Кисточка для смачивания теста</a:t>
            </a:r>
          </a:p>
          <a:p>
            <a:pPr>
              <a:buClr>
                <a:srgbClr val="FFFF00"/>
              </a:buCl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Ситечко</a:t>
            </a:r>
          </a:p>
          <a:p>
            <a:pPr>
              <a:buClr>
                <a:srgbClr val="FFFF00"/>
              </a:buClr>
              <a:buNone/>
              <a:defRPr/>
            </a:pP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Чесноковыжималка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Фольга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Стека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Кондитерские формочки…</a:t>
            </a:r>
          </a:p>
          <a:p>
            <a:endParaRPr lang="ru-RU" sz="24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1785926"/>
            <a:ext cx="3071834" cy="48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05000" y="-285776"/>
            <a:ext cx="7239000" cy="114300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Приёмы лепки       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71546"/>
            <a:ext cx="16859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1142984"/>
            <a:ext cx="4016375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1214422"/>
            <a:ext cx="16954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214686"/>
            <a:ext cx="17621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28926" y="3357562"/>
            <a:ext cx="16668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3357562"/>
            <a:ext cx="16859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 descr="C:\Users\Марина Михайловна\Desktop\фоны для презентаций\56aadaf06e0a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124258"/>
            <a:ext cx="8143900" cy="1733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400816" cy="537192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Приёмы лепки</a:t>
            </a:r>
            <a:endParaRPr lang="ru-RU" sz="24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925413"/>
            <a:ext cx="3500462" cy="293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285860"/>
            <a:ext cx="4111564" cy="266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1285860"/>
            <a:ext cx="3214710" cy="269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3946901"/>
            <a:ext cx="3214711" cy="2911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Марина Михайловна\Desktop\fotooboi-deti-ulybayutsya-kid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4" y="3375726"/>
            <a:ext cx="876305" cy="3482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7239000" cy="53437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фактурной поверхности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550582"/>
            <a:ext cx="1857388" cy="195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29" y="1500174"/>
            <a:ext cx="2719871" cy="200325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307" y="3714752"/>
            <a:ext cx="2365301" cy="22860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3713741"/>
            <a:ext cx="2643206" cy="2327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Марина Михайловна\Desktop\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99953">
            <a:off x="5646392" y="3614673"/>
            <a:ext cx="2744296" cy="3223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s/tekhnologija/Lepka-iz-plastilina/0018-018-Osnovnye-priemy-lep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2971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4" descr="http://kid-paint.ru/mk40/images/kids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14578" cy="241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562</TotalTime>
  <Words>417</Words>
  <Application>Microsoft Office PowerPoint</Application>
  <PresentationFormat>Экран (4:3)</PresentationFormat>
  <Paragraphs>49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Азбука лепки  тестом</vt:lpstr>
      <vt:lpstr>Слайд 2</vt:lpstr>
      <vt:lpstr>Слайд 3</vt:lpstr>
      <vt:lpstr>Приготовление теста </vt:lpstr>
      <vt:lpstr>Набор инструментов</vt:lpstr>
      <vt:lpstr>  Приёмы лепки        </vt:lpstr>
      <vt:lpstr>Приёмы лепки</vt:lpstr>
      <vt:lpstr>Создание фактурной поверхности</vt:lpstr>
      <vt:lpstr>Слайд 9</vt:lpstr>
      <vt:lpstr>Создание фактуры поверхности</vt:lpstr>
      <vt:lpstr>Основные правила лепки из соленого теста</vt:lpstr>
      <vt:lpstr>          Способы сушки     воздушная сушка                                            сушка в духовке</vt:lpstr>
      <vt:lpstr>                                      Окрашивание  цветное тесто при замешивании    окрашивание готовых изделий </vt:lpstr>
      <vt:lpstr>Коврик из косичек.</vt:lpstr>
      <vt:lpstr>Слайд 15</vt:lpstr>
      <vt:lpstr>              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посуды </dc:title>
  <dc:creator>Марина Михайловна</dc:creator>
  <cp:lastModifiedBy>толик</cp:lastModifiedBy>
  <cp:revision>68</cp:revision>
  <dcterms:created xsi:type="dcterms:W3CDTF">2015-11-09T17:10:06Z</dcterms:created>
  <dcterms:modified xsi:type="dcterms:W3CDTF">2020-04-03T12:56:23Z</dcterms:modified>
</cp:coreProperties>
</file>