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  <p:sldMasterId id="2147483804" r:id="rId3"/>
    <p:sldMasterId id="2147483828" r:id="rId4"/>
  </p:sldMasterIdLst>
  <p:notesMasterIdLst>
    <p:notesMasterId r:id="rId10"/>
  </p:notesMasterIdLst>
  <p:sldIdLst>
    <p:sldId id="256" r:id="rId5"/>
    <p:sldId id="257" r:id="rId6"/>
    <p:sldId id="258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398" autoAdjust="0"/>
    <p:restoredTop sz="94660"/>
  </p:normalViewPr>
  <p:slideViewPr>
    <p:cSldViewPr>
      <p:cViewPr varScale="1">
        <p:scale>
          <a:sx n="79" d="100"/>
          <a:sy n="79" d="100"/>
        </p:scale>
        <p:origin x="-6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A4821-8F2D-4757-BC35-17246DFDDE8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507CB-3ADD-4C2A-BAA0-E7C28FAAB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507CB-3ADD-4C2A-BAA0-E7C28FAAB09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8;&#1089;&#1090;&#1086;&#1088;&#1080;&#1103;_&#1084;&#1072;&#1090;&#1077;&#1084;&#1072;&#1090;&#1080;&#1082;&#1080;" TargetMode="External"/><Relationship Id="rId2" Type="http://schemas.openxmlformats.org/officeDocument/2006/relationships/hyperlink" Target="https://ru.wikipedia.org/wiki/&#1052;&#1072;&#1075;&#1077;&#1083;&#1083;&#1072;&#1085;,_&#1060;&#1077;&#1088;&#1085;&#1072;&#1085;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gif"/><Relationship Id="rId5" Type="http://schemas.openxmlformats.org/officeDocument/2006/relationships/hyperlink" Target="https://revolution.allbest.ru/" TargetMode="External"/><Relationship Id="rId4" Type="http://schemas.openxmlformats.org/officeDocument/2006/relationships/hyperlink" Target="https://fb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0"/>
            <a:ext cx="8458200" cy="3500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</a:t>
            </a:r>
            <a:r>
              <a:rPr lang="ru-RU" dirty="0" smtClean="0"/>
              <a:t>муниципальный дистанционный математический конкурс: </a:t>
            </a:r>
            <a:br>
              <a:rPr lang="ru-RU" dirty="0" smtClean="0"/>
            </a:br>
            <a:r>
              <a:rPr lang="ru-RU" dirty="0" smtClean="0"/>
              <a:t>         «МАТЕМАТИКА ДЛЯ ВСЕХ»</a:t>
            </a:r>
            <a:br>
              <a:rPr lang="ru-RU" dirty="0" smtClean="0"/>
            </a:br>
            <a:r>
              <a:rPr lang="ru-RU" dirty="0" smtClean="0"/>
              <a:t>Номинация: «математика и география»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143380"/>
            <a:ext cx="4643438" cy="2714620"/>
          </a:xfrm>
        </p:spPr>
        <p:txBody>
          <a:bodyPr/>
          <a:lstStyle/>
          <a:p>
            <a:r>
              <a:rPr lang="ru-RU" dirty="0" smtClean="0"/>
              <a:t>Выполнила: ученица 7 класса </a:t>
            </a:r>
            <a:r>
              <a:rPr lang="ru-RU" dirty="0" smtClean="0"/>
              <a:t>МОУ»СОШ </a:t>
            </a:r>
            <a:r>
              <a:rPr lang="ru-RU" dirty="0" smtClean="0"/>
              <a:t>п. Белоярский» Баранкова Варвара Александровна</a:t>
            </a:r>
          </a:p>
          <a:p>
            <a:r>
              <a:rPr lang="ru-RU" dirty="0" smtClean="0"/>
              <a:t>Учитель математики: Лозе Елена Николаевна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643182"/>
            <a:ext cx="4572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2928934"/>
            <a:ext cx="1049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3244334"/>
            <a:ext cx="5490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3244334"/>
            <a:ext cx="1049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6" name="AutoShape 2" descr="Как 500 лет назад плавание Магеллана изменило ми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к 500 лет назад плавание Магеллана изменило ми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к 500 лет назад плавание Магеллана изменило ми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0" name="AutoShape 26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2" name="AutoShape 28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" name="AutoShape 30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" name="Рисунок 23" descr="0002-002-Matematika-v-geografi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57628"/>
            <a:ext cx="4429124" cy="300037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500-летие первого кругосветного плавания Ф. Магеллана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5786446" cy="492919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Первое кругосветное плавание</a:t>
            </a:r>
            <a:r>
              <a:rPr lang="ru-RU" dirty="0" smtClean="0"/>
              <a:t> — испанская морская экспедиция под руководством </a:t>
            </a:r>
            <a:r>
              <a:rPr lang="ru-RU" dirty="0" err="1" smtClean="0"/>
              <a:t>Фернана</a:t>
            </a:r>
            <a:r>
              <a:rPr lang="ru-RU" dirty="0" smtClean="0"/>
              <a:t> (</a:t>
            </a:r>
            <a:r>
              <a:rPr lang="ru-RU" dirty="0" err="1" smtClean="0"/>
              <a:t>Фернандо</a:t>
            </a:r>
            <a:r>
              <a:rPr lang="ru-RU" dirty="0" smtClean="0"/>
              <a:t>) Магеллана, началась 20 сентября 1519 года и завершилась 6 сентября 1522 года под командованием Хуана Себастьяна </a:t>
            </a:r>
            <a:r>
              <a:rPr lang="ru-RU" dirty="0" err="1" smtClean="0"/>
              <a:t>Элькано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Экспедиция была укомплектована большой командой (по разным оценкам 265—280 человек) на 5 судах. В результате мятежей, тяжелейшего пересечения Тихого океана и стычек с населением Филиппин и Островов пряностей команда сильно сократилась. Только одному судну — «Виктория» — удалось вернуться в Испанию, имея 18 человек на борту. Ещё 18 человек, попавших в плен к португальцам, вернулись в Европу позднее. Экспедиция также оказалась весьма успешной в коммерческом отношении, принеся организаторам большую прибыль.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100354" name="AutoShape 2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0356" name="AutoShape 4" descr="Detail from a map of Ortelius - Magellan's ship Victor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274px-Detail_from_a_map_of_Ortelius_-_Magellan's_ship_Victori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4857760"/>
            <a:ext cx="3214678" cy="2000240"/>
          </a:xfrm>
          <a:prstGeom prst="rect">
            <a:avLst/>
          </a:prstGeom>
        </p:spPr>
      </p:pic>
      <p:pic>
        <p:nvPicPr>
          <p:cNvPr id="9" name="Рисунок 8" descr="800px-Портрет_Магеллана_из_галереи_Уффиц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14" y="1643050"/>
            <a:ext cx="3357586" cy="335756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6357982" cy="1357322"/>
          </a:xfrm>
        </p:spPr>
        <p:txBody>
          <a:bodyPr>
            <a:normAutofit/>
          </a:bodyPr>
          <a:lstStyle/>
          <a:p>
            <a:r>
              <a:rPr lang="ru-RU" dirty="0" smtClean="0"/>
              <a:t>Взаимосвязь географии и математики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6429388" cy="492919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Первые опыты применения математических знаний в географии относятся к античному времени и таким ученым как Фалес Милетский, Эратосфен, </a:t>
            </a:r>
            <a:r>
              <a:rPr lang="ru-RU" dirty="0" err="1" smtClean="0"/>
              <a:t>Птоломей</a:t>
            </a:r>
            <a:r>
              <a:rPr lang="ru-RU" dirty="0" smtClean="0"/>
              <a:t>. Они занимались вычислением размеров Земли, составлением карт с использованием координат. Поток географической информации увеличивался – осваивались новые земли, строились города и тогда на помощь географам пришла математика. Географы проводили наблюдения за явлениями природы, собирали о них сведения, затем эти сведения обрабатывали при помощи математических формул. Таким образом, в географии появилась математическая статистика, которая показывала закономерности многих явлений и процессов в географии, например прогноз погоды.</a:t>
            </a:r>
          </a:p>
          <a:p>
            <a:r>
              <a:rPr lang="ru-RU" dirty="0" smtClean="0"/>
              <a:t>В настоящее время без математики мы не сможем сделать простые географические исследования: 1) с помощью масштаба найти расстояние на карте; 2) определить азимут; 3) определить географические координаты географического объекта; 4) найти среднегодовое количество осадков и среднегодовую температуру воздуха; 5) рассчитать суточную, месячную и годовую амплитуду; 6) построить разнообразные графики и диаграммы (роза ветров); 7) построить план местности; 8) узнать естественный и миграционный прирост населения; 9) проанализировать демографическую ситуацию на определенной территории др. На уроках географии мы пользуемся математическими чертежными инструментами: линейка, циркуль, транспортир.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заст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390900"/>
            <a:ext cx="2643174" cy="3467100"/>
          </a:xfrm>
          <a:prstGeom prst="rect">
            <a:avLst/>
          </a:prstGeom>
        </p:spPr>
      </p:pic>
      <p:pic>
        <p:nvPicPr>
          <p:cNvPr id="6" name="Рисунок 5" descr="2790125_9a7d70b72678a50ef3eb69f28089caf8_8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7" y="500042"/>
            <a:ext cx="2643173" cy="2786082"/>
          </a:xfrm>
          <a:prstGeom prst="rect">
            <a:avLst/>
          </a:prstGeom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           Заключение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643050"/>
            <a:ext cx="5357818" cy="521495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География ставит задачи, решение которых приводит к появлению новых математических идей и методов, а они, в свою очередь, становятся базой для развития математической теории.</a:t>
            </a:r>
          </a:p>
          <a:p>
            <a:r>
              <a:rPr lang="ru-RU" dirty="0" smtClean="0"/>
              <a:t>Математическая теория применяется для изучения и анализа природных явлений, расчета </a:t>
            </a:r>
            <a:r>
              <a:rPr lang="ru-RU" dirty="0" err="1" smtClean="0"/>
              <a:t>ресурсообеспеченности</a:t>
            </a:r>
            <a:r>
              <a:rPr lang="ru-RU" dirty="0" smtClean="0"/>
              <a:t>  отдельных видов полезных ископаемых.</a:t>
            </a:r>
          </a:p>
          <a:p>
            <a:r>
              <a:rPr lang="ru-RU" dirty="0" smtClean="0"/>
              <a:t>Сколько  новых  знаний  открывает  для  нас  </a:t>
            </a:r>
            <a:r>
              <a:rPr lang="ru-RU" dirty="0" smtClean="0"/>
              <a:t>математика в географии.</a:t>
            </a:r>
            <a:r>
              <a:rPr lang="ru-RU" dirty="0" smtClean="0"/>
              <a:t> </a:t>
            </a:r>
            <a:r>
              <a:rPr lang="ru-RU" dirty="0" smtClean="0"/>
              <a:t>Все-таки, я считаю, что математизация  </a:t>
            </a:r>
            <a:r>
              <a:rPr lang="ru-RU" dirty="0" smtClean="0"/>
              <a:t>географии  это  новые  двери,  за  которыми  спрятан  огромный  кладезь  знаний,  которые  нам  еще  необходимо </a:t>
            </a:r>
            <a:r>
              <a:rPr lang="ru-RU" dirty="0" smtClean="0"/>
              <a:t>изучить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depositphotos_7649991-stock-photo-school-math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024182"/>
            <a:ext cx="3714744" cy="3833818"/>
          </a:xfrm>
          <a:prstGeom prst="rect">
            <a:avLst/>
          </a:prstGeom>
        </p:spPr>
      </p:pic>
      <p:pic>
        <p:nvPicPr>
          <p:cNvPr id="9" name="Рисунок 8" descr="globu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428604"/>
            <a:ext cx="3452810" cy="292893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/>
          <a:lstStyle/>
          <a:p>
            <a:r>
              <a:rPr lang="ru-RU" dirty="0" smtClean="0"/>
              <a:t>Информационные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278608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https://ru.wikipedia.org/wiki/</a:t>
            </a:r>
            <a:r>
              <a:rPr lang="ru-RU" dirty="0" err="1" smtClean="0">
                <a:hlinkClick r:id="rId2"/>
              </a:rPr>
              <a:t>Магеллан,_Фернан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https://ru.wikipedia.org/wiki/</a:t>
            </a:r>
            <a:r>
              <a:rPr lang="ru-RU" dirty="0" err="1" smtClean="0">
                <a:hlinkClick r:id="rId3"/>
              </a:rPr>
              <a:t>История_математики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fb.ru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revolution.allbest.ru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b371bfa150c3c5e9e67e47818a3952a436ccf1fbr1-407-77_hq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4714884"/>
            <a:ext cx="7715304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9397271</TotalTime>
  <Words>316</Words>
  <PresentationFormat>Экран (4:3)</PresentationFormat>
  <Paragraphs>27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Городская</vt:lpstr>
      <vt:lpstr>Апекс</vt:lpstr>
      <vt:lpstr>Яркая</vt:lpstr>
      <vt:lpstr>Трек</vt:lpstr>
      <vt:lpstr>I муниципальный дистанционный математический конкурс:           «МАТЕМАТИКА ДЛЯ ВСЕХ» Номинация: «математика и география» </vt:lpstr>
      <vt:lpstr>500-летие первого кругосветного плавания Ф. Магеллана</vt:lpstr>
      <vt:lpstr>Взаимосвязь географии и математики</vt:lpstr>
      <vt:lpstr>            Заключение</vt:lpstr>
      <vt:lpstr>Информационные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и география</dc:title>
  <cp:lastModifiedBy>Station</cp:lastModifiedBy>
  <cp:revision>23</cp:revision>
  <dcterms:modified xsi:type="dcterms:W3CDTF">2019-11-13T16:44:12Z</dcterms:modified>
</cp:coreProperties>
</file>