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6" autoAdjust="0"/>
    <p:restoredTop sz="94656" autoAdjust="0"/>
  </p:normalViewPr>
  <p:slideViewPr>
    <p:cSldViewPr>
      <p:cViewPr varScale="1">
        <p:scale>
          <a:sx n="65" d="100"/>
          <a:sy n="65" d="100"/>
        </p:scale>
        <p:origin x="-9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МАСТЕР-КЛАСС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ОТ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ДАНЗАНОВА АЛДАРА ДАРМАЕВИЧА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«СПОРТ, СПОРТ, СПОРТ!»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Home\Desktop\в интернет\мастер-класс\2016-10-26 01-30-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" y="228600"/>
            <a:ext cx="4320000" cy="3240000"/>
          </a:xfrm>
          <a:prstGeom prst="rect">
            <a:avLst/>
          </a:prstGeom>
          <a:noFill/>
        </p:spPr>
      </p:pic>
      <p:pic>
        <p:nvPicPr>
          <p:cNvPr id="1027" name="Picture 3" descr="C:\Users\Home\Desktop\в интернет\мастер-класс\2016-10-26 01-30-3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228600"/>
            <a:ext cx="4320000" cy="3240000"/>
          </a:xfrm>
          <a:prstGeom prst="rect">
            <a:avLst/>
          </a:prstGeom>
          <a:noFill/>
        </p:spPr>
      </p:pic>
      <p:pic>
        <p:nvPicPr>
          <p:cNvPr id="6" name="Picture 8" descr="C:\Users\Home\Desktop\в интернет\мастер-класс\2016-10-26 01-40-1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600" y="3429000"/>
            <a:ext cx="4320000" cy="3240000"/>
          </a:xfrm>
          <a:prstGeom prst="rect">
            <a:avLst/>
          </a:prstGeom>
          <a:noFill/>
        </p:spPr>
      </p:pic>
      <p:pic>
        <p:nvPicPr>
          <p:cNvPr id="1028" name="Picture 4" descr="C:\Users\Home\Desktop\в интернет\мастер-класс\2016-10-26 01-40-4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3429000"/>
            <a:ext cx="4320000" cy="32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Home\Desktop\в интернет\мастер-класс\2016-10-26 01-30-4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152400"/>
            <a:ext cx="4320000" cy="3240000"/>
          </a:xfrm>
          <a:prstGeom prst="rect">
            <a:avLst/>
          </a:prstGeom>
          <a:noFill/>
        </p:spPr>
      </p:pic>
      <p:pic>
        <p:nvPicPr>
          <p:cNvPr id="2051" name="Picture 3" descr="C:\Users\Home\Desktop\в интернет\мастер-класс\2016-10-26 01-31-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4800" y="3352800"/>
            <a:ext cx="4320000" cy="3240000"/>
          </a:xfrm>
          <a:prstGeom prst="rect">
            <a:avLst/>
          </a:prstGeom>
          <a:noFill/>
        </p:spPr>
      </p:pic>
      <p:pic>
        <p:nvPicPr>
          <p:cNvPr id="7" name="Picture 3" descr="C:\Users\Home\Desktop\в интернет\мастер-класс\2016-10-26 01-33-4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152400"/>
            <a:ext cx="4320000" cy="3240000"/>
          </a:xfrm>
          <a:prstGeom prst="rect">
            <a:avLst/>
          </a:prstGeom>
          <a:noFill/>
        </p:spPr>
      </p:pic>
      <p:pic>
        <p:nvPicPr>
          <p:cNvPr id="2053" name="Picture 5" descr="C:\Users\Home\Desktop\в интернет\мастер-класс\2016-10-26 01-39-5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3352800"/>
            <a:ext cx="4320000" cy="32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 descr="C:\Users\Home\Desktop\в интернет\мастер-класс\2016-10-26 01-31-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8200" y="3429000"/>
            <a:ext cx="4320000" cy="3240000"/>
          </a:xfrm>
          <a:prstGeom prst="rect">
            <a:avLst/>
          </a:prstGeom>
          <a:noFill/>
        </p:spPr>
      </p:pic>
      <p:pic>
        <p:nvPicPr>
          <p:cNvPr id="7" name="Picture 4" descr="C:\Users\Home\Desktop\в интернет\мастер-класс\2016-10-26 01-35-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4800" y="228600"/>
            <a:ext cx="4320000" cy="3240000"/>
          </a:xfrm>
          <a:prstGeom prst="rect">
            <a:avLst/>
          </a:prstGeom>
          <a:noFill/>
        </p:spPr>
      </p:pic>
      <p:pic>
        <p:nvPicPr>
          <p:cNvPr id="3077" name="Picture 5" descr="C:\Users\Home\Desktop\в интернет\мастер-класс\2016-10-26 01-39-2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228600"/>
            <a:ext cx="4320000" cy="3240000"/>
          </a:xfrm>
          <a:prstGeom prst="rect">
            <a:avLst/>
          </a:prstGeom>
          <a:noFill/>
        </p:spPr>
      </p:pic>
      <p:pic>
        <p:nvPicPr>
          <p:cNvPr id="3078" name="Picture 6" descr="C:\Users\Home\Desktop\в интернет\мастер-класс\2016-10-26 01-39-3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4800" y="3429000"/>
            <a:ext cx="4320000" cy="32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9" name="Picture 3" descr="C:\Users\Home\Desktop\в интернет\мастер-класс\2016-10-26 01-32-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3352800"/>
            <a:ext cx="4320000" cy="3240000"/>
          </a:xfrm>
          <a:prstGeom prst="rect">
            <a:avLst/>
          </a:prstGeom>
          <a:noFill/>
        </p:spPr>
      </p:pic>
      <p:pic>
        <p:nvPicPr>
          <p:cNvPr id="4100" name="Picture 4" descr="C:\Users\Home\Desktop\в интернет\мастер-класс\2016-10-26 01-35-4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228600"/>
            <a:ext cx="4320000" cy="3240000"/>
          </a:xfrm>
          <a:prstGeom prst="rect">
            <a:avLst/>
          </a:prstGeom>
          <a:noFill/>
        </p:spPr>
      </p:pic>
      <p:pic>
        <p:nvPicPr>
          <p:cNvPr id="4101" name="Picture 5" descr="C:\Users\Home\Desktop\в интернет\мастер-класс\2016-10-26 01-36-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600" y="228600"/>
            <a:ext cx="4320000" cy="3240000"/>
          </a:xfrm>
          <a:prstGeom prst="rect">
            <a:avLst/>
          </a:prstGeom>
          <a:noFill/>
        </p:spPr>
      </p:pic>
      <p:pic>
        <p:nvPicPr>
          <p:cNvPr id="4102" name="Picture 6" descr="C:\Users\Home\Desktop\в интернет\мастер-класс\2016-10-26 01-37-2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8600" y="3429000"/>
            <a:ext cx="4320000" cy="32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Home\Desktop\в интернет\мастер-класс\2016-10-26 01-32-4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" y="228600"/>
            <a:ext cx="4320000" cy="3240000"/>
          </a:xfrm>
          <a:prstGeom prst="rect">
            <a:avLst/>
          </a:prstGeom>
          <a:noFill/>
        </p:spPr>
      </p:pic>
      <p:pic>
        <p:nvPicPr>
          <p:cNvPr id="5125" name="Picture 5" descr="C:\Users\Home\Desktop\в интернет\мастер-класс\2016-10-26 01-36-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5800" y="228600"/>
            <a:ext cx="4320000" cy="3240000"/>
          </a:xfrm>
          <a:prstGeom prst="rect">
            <a:avLst/>
          </a:prstGeom>
          <a:noFill/>
        </p:spPr>
      </p:pic>
      <p:pic>
        <p:nvPicPr>
          <p:cNvPr id="5126" name="Picture 6" descr="C:\Users\Home\Desktop\в интернет\мастер-класс\2016-10-26 01-36-4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95800" y="3429000"/>
            <a:ext cx="4320000" cy="3240000"/>
          </a:xfrm>
          <a:prstGeom prst="rect">
            <a:avLst/>
          </a:prstGeom>
          <a:noFill/>
        </p:spPr>
      </p:pic>
      <p:pic>
        <p:nvPicPr>
          <p:cNvPr id="5127" name="Picture 7" descr="C:\Users\Home\Desktop\в интернет\мастер-класс\2016-10-26 01-36-5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8600" y="3429000"/>
            <a:ext cx="4320000" cy="32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Home\Desktop\в интернет\мастер-класс\2016-10-26 01-33-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" y="228600"/>
            <a:ext cx="4320000" cy="3240000"/>
          </a:xfrm>
          <a:prstGeom prst="rect">
            <a:avLst/>
          </a:prstGeom>
          <a:noFill/>
        </p:spPr>
      </p:pic>
      <p:pic>
        <p:nvPicPr>
          <p:cNvPr id="6147" name="Picture 3" descr="C:\Users\Home\Desktop\в интернет\мастер-класс\2016-10-26 01-34-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3352800"/>
            <a:ext cx="4320000" cy="3240000"/>
          </a:xfrm>
          <a:prstGeom prst="rect">
            <a:avLst/>
          </a:prstGeom>
          <a:noFill/>
        </p:spPr>
      </p:pic>
      <p:pic>
        <p:nvPicPr>
          <p:cNvPr id="6148" name="Picture 4" descr="C:\Users\Home\Desktop\в интернет\мастер-класс\2016-10-26 01-34-3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600" y="3352800"/>
            <a:ext cx="4320000" cy="3240000"/>
          </a:xfrm>
          <a:prstGeom prst="rect">
            <a:avLst/>
          </a:prstGeom>
          <a:noFill/>
        </p:spPr>
      </p:pic>
      <p:pic>
        <p:nvPicPr>
          <p:cNvPr id="7" name="Picture 4" descr="C:\Users\Home\Desktop\в интернет\мастер-класс\2016-10-26 01-37-4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228600"/>
            <a:ext cx="4320000" cy="32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МАСТЕР-КЛАСС  ОТ  ДАНЗАНОВА АЛДАРА ДАРМАЕВИЧА «СПОРТ, СПОРТ, СПОРТ!»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 ОТ  ДАНЗАНОВА АЛДАРА ДАРМАЕВИЧА «СПОРТ, СПОРТ, СПОРТ!»</dc:title>
  <dc:creator>Home</dc:creator>
  <cp:lastModifiedBy>Home</cp:lastModifiedBy>
  <cp:revision>5</cp:revision>
  <dcterms:created xsi:type="dcterms:W3CDTF">2020-04-02T13:30:25Z</dcterms:created>
  <dcterms:modified xsi:type="dcterms:W3CDTF">2020-04-03T01:16:30Z</dcterms:modified>
</cp:coreProperties>
</file>