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57" r:id="rId3"/>
    <p:sldId id="274" r:id="rId4"/>
    <p:sldId id="258" r:id="rId5"/>
    <p:sldId id="259" r:id="rId6"/>
    <p:sldId id="266" r:id="rId7"/>
    <p:sldId id="275" r:id="rId8"/>
    <p:sldId id="276" r:id="rId9"/>
    <p:sldId id="277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9" autoAdjust="0"/>
    <p:restoredTop sz="94325" autoAdjust="0"/>
  </p:normalViewPr>
  <p:slideViewPr>
    <p:cSldViewPr snapToGrid="0">
      <p:cViewPr varScale="1">
        <p:scale>
          <a:sx n="82" d="100"/>
          <a:sy n="82" d="100"/>
        </p:scale>
        <p:origin x="33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2DFCB-C6DD-4D95-A57A-336171E98695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D297F-CAF5-411E-9A73-99DB79C4C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12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Назови знак: (осторожно дети, пешеходный переход, остановка автобуса.)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D297F-CAF5-411E-9A73-99DB79C4C4F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00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Назови знак  (движение пешеходов запрещено, велосипедная дорожка, остановка трамвая, надземный пешеходный переход.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D297F-CAF5-411E-9A73-99DB79C4C4F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43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Какой знак лишний: подземный переход, наземный переход, пешеходная дорожка, велосипедная дорожка.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D297F-CAF5-411E-9A73-99DB79C4C4F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5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Какой знак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D297F-CAF5-411E-9A73-99DB79C4C4F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27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Какой знак лишний: осторожно дети, осторожно пешеходный переход, осторожно железнодорожный переезд, проезд запрещен.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D297F-CAF5-411E-9A73-99DB79C4C4F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7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D5C1A7-8D5E-40EE-A683-1323E7B33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E81E26-F8E4-4434-AA16-9DE3F59DA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213126-A10E-4970-B603-37DFDA67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CE2EE3-EE5A-4E5C-8F40-07E9F1F6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2D6C63-6B5B-435D-B9F6-83E456372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687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D3BE8-8318-451D-AE8A-E0FD18108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6B7CE7-451A-45DF-9BFD-017F7966D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6B8484-FFF7-4D72-9B7A-B46A3C968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B37D1E-BBCB-457B-818C-14F63308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AD0290-2113-4205-A987-E3C3CFA5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0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E229A6-7D5F-495A-934A-DC3CF6297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D834C3-ED1C-48ED-B883-404516914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C7B720-3C07-4563-8532-CC831088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CBDA8F-7065-4659-9CE2-701E2982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7D2217-C7FC-4D58-B56D-6DEF1885A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4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06607-D01F-426F-8C70-3BA13BFB2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ED0E7-C422-4180-8B21-6FA98CF6C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43013B-EA1E-4B02-931F-07FDA845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3FF76E-8EE4-40FD-9FF7-FE1F4B3E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96D6E8-E51B-4E89-8FDF-BB7FC514A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7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FB781-23E5-4046-8B4E-ECE16CA5D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410250-34DC-49E8-B665-BD31B9E44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0467DE-AD81-4E1B-BEFF-9763C1B2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912DDA-23CF-4578-8FE8-E3A1620ED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B6DA58-8AA6-4BEB-BBE1-64308EAC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67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E4879-ACCE-4C92-A307-540F67205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B7FEC2-B0A4-4479-8F7F-A1A21E4A36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EB21BB1-B1DE-47EC-9F9B-478E9C0DD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6DB2BE-BE34-4895-A054-440034B9F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67A78D-3450-4EC8-99DD-D3B2BCC4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891C19-01B6-47C0-9176-EBE0E93AA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27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8AA56-CFCB-4A34-97DE-4CB0071D1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D3C730-34D6-4880-85C0-B0674EF30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0FB757-9C9B-41BB-B2BB-8823C912E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F74259-72C3-46C0-BE5B-CB77C3438E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21D29DF-901C-43E1-9276-2F77CEF4E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78236D-DF6C-42F1-93AC-478696E23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A41EAE7-A3AB-4CAE-8478-9C6B10DFB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0DC7C4-86F4-45C3-9F1D-0BBBE758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9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E023B-FED8-46B1-840E-658D4478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9226BB5-808E-4E92-AC79-FE3FCF34C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BDEA91-B8AE-45DB-9966-B919AB07D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120E0A-4949-40F2-A506-E2F675B26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9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CADDCE4-6363-4A89-B669-3094141F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C4ABAB-447E-4CB1-A5E0-0876CE43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B1B348-32ED-4785-AAAB-9CFC21FC4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1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5FB4C-2DC8-487E-B92A-5C8056350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21E6EB-82A6-4EF2-8EA8-910BD2B64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C887EE-AD2F-4987-B2CC-1505BE441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457A5E-F953-4C4E-B7F7-B1F73A39F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672721-F650-442A-A6AB-1990F352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30C22E-8F5A-4894-803E-A894D9246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85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D96EE1-39B3-4CDD-91B4-FDAECF1E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2FE870-9F49-4725-823D-117E7604B5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0FBC26-5074-4B89-B693-AA6218F61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C4A676-9C9D-454F-B644-4A11684C0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BD77FD-46F4-443C-9091-76D70CF43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DA3E6B-1E1F-4AA4-B744-A63063C9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10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1EF67-E345-43E7-B71F-063EA630A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4840DB-9CB1-477C-BA87-212284BDB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B2E255-7AA9-4FA2-BB3E-91F11914E9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B3B43-234A-4749-AE7B-B66457EA2130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0E3AF2-9C3A-4F28-96D0-5AE8763AA2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8FB462-6A17-4273-9404-823AA4B94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1DB20-7C6F-4446-9DF1-17948652C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19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12B3A32-03D5-4B24-BAB2-160C6BD664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6857999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A62D752-59A5-4736-ACF6-5DE31925C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65125"/>
            <a:ext cx="9144000" cy="1325563"/>
          </a:xfrm>
        </p:spPr>
        <p:txBody>
          <a:bodyPr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1F05BC-574B-4424-A080-C05FA5C06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851949"/>
            <a:ext cx="9144000" cy="432501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Дидактическая игра по правилам дорожного движения «Назови знак»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sz="1600" dirty="0"/>
              <a:t>                                                                                                                           воспитатель</a:t>
            </a:r>
          </a:p>
          <a:p>
            <a:pPr marL="0" indent="0" algn="ctr">
              <a:buNone/>
            </a:pPr>
            <a:r>
              <a:rPr lang="ru-RU" sz="1600" dirty="0"/>
              <a:t>                                                                                                                              Бондарева Э.Г</a:t>
            </a:r>
          </a:p>
          <a:p>
            <a:pPr marL="0" indent="0">
              <a:buNone/>
            </a:pPr>
            <a:r>
              <a:rPr lang="ru-RU" sz="1600" dirty="0"/>
              <a:t>                                                               </a:t>
            </a:r>
            <a:r>
              <a:rPr lang="ru-RU" sz="1800" dirty="0"/>
              <a:t>Санкт-Петербург</a:t>
            </a:r>
          </a:p>
          <a:p>
            <a:pPr marL="0" indent="0">
              <a:buNone/>
            </a:pPr>
            <a:r>
              <a:rPr lang="ru-RU" dirty="0"/>
              <a:t>                                         </a:t>
            </a:r>
            <a:r>
              <a:rPr lang="ru-RU" sz="1800" dirty="0"/>
              <a:t>2020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06773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56793C-B260-478B-9C3E-E957C0CDA7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3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8C98B4-7260-4615-80CF-445135527F33}"/>
              </a:ext>
            </a:extLst>
          </p:cNvPr>
          <p:cNvSpPr txBox="1"/>
          <p:nvPr/>
        </p:nvSpPr>
        <p:spPr>
          <a:xfrm>
            <a:off x="548975" y="1018571"/>
            <a:ext cx="114021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Цель: Закрепить знание детей о правилах дорожного движения.</a:t>
            </a:r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800" dirty="0"/>
              <a:t>Задачи: Развивать умение детей различать и называть дорожные знаки.</a:t>
            </a:r>
          </a:p>
          <a:p>
            <a:r>
              <a:rPr lang="ru-RU" sz="2800" dirty="0"/>
              <a:t>-Развивать внимание во время  игры.</a:t>
            </a:r>
          </a:p>
          <a:p>
            <a:r>
              <a:rPr lang="ru-RU" sz="2800" dirty="0"/>
              <a:t>-Воспитывать потребность в соблюдении правил дорожного движения в </a:t>
            </a:r>
          </a:p>
          <a:p>
            <a:r>
              <a:rPr lang="ru-RU" sz="2800" dirty="0"/>
              <a:t>повседневной жизни.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69941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DD48A4B-F0AA-4992-9EC0-4C5821DC6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5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лыбающееся лицо 7">
            <a:extLst>
              <a:ext uri="{FF2B5EF4-FFF2-40B4-BE49-F238E27FC236}">
                <a16:creationId xmlns:a16="http://schemas.microsoft.com/office/drawing/2014/main" id="{3D0F7F4D-40FC-49DF-A07B-A9ABAA1B31E1}"/>
              </a:ext>
            </a:extLst>
          </p:cNvPr>
          <p:cNvSpPr/>
          <p:nvPr/>
        </p:nvSpPr>
        <p:spPr>
          <a:xfrm>
            <a:off x="8069190" y="4304722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>
            <a:extLst>
              <a:ext uri="{FF2B5EF4-FFF2-40B4-BE49-F238E27FC236}">
                <a16:creationId xmlns:a16="http://schemas.microsoft.com/office/drawing/2014/main" id="{19527634-FC47-4AA4-A4FA-7C26C7867297}"/>
              </a:ext>
            </a:extLst>
          </p:cNvPr>
          <p:cNvSpPr/>
          <p:nvPr/>
        </p:nvSpPr>
        <p:spPr>
          <a:xfrm>
            <a:off x="8069190" y="1713543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>
            <a:extLst>
              <a:ext uri="{FF2B5EF4-FFF2-40B4-BE49-F238E27FC236}">
                <a16:creationId xmlns:a16="http://schemas.microsoft.com/office/drawing/2014/main" id="{CAF8C43D-53E9-4069-9C2C-8ADF461B201B}"/>
              </a:ext>
            </a:extLst>
          </p:cNvPr>
          <p:cNvSpPr/>
          <p:nvPr/>
        </p:nvSpPr>
        <p:spPr>
          <a:xfrm>
            <a:off x="2340079" y="4304722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010067-4844-48CC-AA2A-9FAB73032B9C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622" y="1023596"/>
            <a:ext cx="2129299" cy="204265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E6BB56-C444-480A-AA8B-B3407E7AEE89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751" y="3877906"/>
            <a:ext cx="2129299" cy="193572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43918D-2080-48C2-AEB1-D3A4432AEBF9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622" y="3877906"/>
            <a:ext cx="2129299" cy="2042653"/>
          </a:xfrm>
          <a:prstGeom prst="rect">
            <a:avLst/>
          </a:prstGeom>
        </p:spPr>
      </p:pic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22A954ED-59A4-485F-B4EE-049D8137B309}"/>
              </a:ext>
            </a:extLst>
          </p:cNvPr>
          <p:cNvSpPr/>
          <p:nvPr/>
        </p:nvSpPr>
        <p:spPr>
          <a:xfrm>
            <a:off x="2206431" y="1292228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3E8839-3D15-47AE-9AD4-EB84EE4225F4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931" y="1044368"/>
            <a:ext cx="2129299" cy="193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лыбающееся лицо 7">
            <a:extLst>
              <a:ext uri="{FF2B5EF4-FFF2-40B4-BE49-F238E27FC236}">
                <a16:creationId xmlns:a16="http://schemas.microsoft.com/office/drawing/2014/main" id="{DE4B11C0-0583-4E04-BDB9-9474EB5BD71F}"/>
              </a:ext>
            </a:extLst>
          </p:cNvPr>
          <p:cNvSpPr/>
          <p:nvPr/>
        </p:nvSpPr>
        <p:spPr>
          <a:xfrm>
            <a:off x="6676829" y="4361151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id="{D65E6FE9-4C9B-4BF7-8E56-B993FA9B03ED}"/>
              </a:ext>
            </a:extLst>
          </p:cNvPr>
          <p:cNvSpPr/>
          <p:nvPr/>
        </p:nvSpPr>
        <p:spPr>
          <a:xfrm>
            <a:off x="2062762" y="4424047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>
            <a:extLst>
              <a:ext uri="{FF2B5EF4-FFF2-40B4-BE49-F238E27FC236}">
                <a16:creationId xmlns:a16="http://schemas.microsoft.com/office/drawing/2014/main" id="{C73ACE36-CB8A-4119-8F5B-8CDC0C0D1312}"/>
              </a:ext>
            </a:extLst>
          </p:cNvPr>
          <p:cNvSpPr/>
          <p:nvPr/>
        </p:nvSpPr>
        <p:spPr>
          <a:xfrm>
            <a:off x="6676829" y="1426270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BB62EE15-ECC5-4C2A-BE9B-CB9AB961684F}"/>
              </a:ext>
            </a:extLst>
          </p:cNvPr>
          <p:cNvSpPr/>
          <p:nvPr/>
        </p:nvSpPr>
        <p:spPr>
          <a:xfrm>
            <a:off x="2062762" y="1216633"/>
            <a:ext cx="1209004" cy="108209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876D18-D746-4BEC-A41B-A322F4198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229" y="949961"/>
            <a:ext cx="2014537" cy="223520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8CEB24-BE6B-465F-9E32-05868E21A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935" y="762000"/>
            <a:ext cx="1828798" cy="22352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A5A4A1-FE0F-403A-B349-8865A7068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9996" y="3860798"/>
            <a:ext cx="2014536" cy="20828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5D49D7-414F-493C-8BD7-E87056A299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6933" y="3860799"/>
            <a:ext cx="1828797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8A8CA0-C68F-4A14-86E9-BEA24EABE3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786" y="2526283"/>
            <a:ext cx="8095335" cy="24569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B2621A-24D1-4D81-ACE7-F21447BBEC6E}"/>
              </a:ext>
            </a:extLst>
          </p:cNvPr>
          <p:cNvSpPr txBox="1"/>
          <p:nvPr/>
        </p:nvSpPr>
        <p:spPr>
          <a:xfrm>
            <a:off x="1965786" y="2104036"/>
            <a:ext cx="834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Цели</a:t>
            </a:r>
            <a:r>
              <a:rPr lang="ru-RU" sz="2800" dirty="0"/>
              <a:t>: Закрепить знание детей о дорожных знаках.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64940" y="486203"/>
            <a:ext cx="73550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Дидактическая игра по правилам дорожного движения:  «Какой знак лишний»</a:t>
            </a:r>
          </a:p>
        </p:txBody>
      </p:sp>
    </p:spTree>
    <p:extLst>
      <p:ext uri="{BB962C8B-B14F-4D97-AF65-F5344CB8AC3E}">
        <p14:creationId xmlns:p14="http://schemas.microsoft.com/office/powerpoint/2010/main" val="56976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ABD40BD-CB4E-4455-84DC-FB612999D1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53" y="2250452"/>
            <a:ext cx="1896020" cy="218865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26DEE7-112B-4E20-A869-7E60A8775A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1222" y="2250452"/>
            <a:ext cx="1896020" cy="218865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B582FD-2246-4F43-BC7D-A48725CF57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3948" y="2250452"/>
            <a:ext cx="1896020" cy="218865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6F676E-1CE6-403B-913D-798442E5BD0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8064" y="2250452"/>
            <a:ext cx="1714162" cy="218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1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4021424-B0E8-4697-BB5F-E9BA4C0100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04" y="2285901"/>
            <a:ext cx="1621677" cy="228619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FDC945-CAF7-488B-8D13-CF994CE429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307" y="2279804"/>
            <a:ext cx="1688738" cy="23410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4AAFB1-C781-4CD1-AE0B-B15CF8E9AC8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672" y="2304189"/>
            <a:ext cx="1688738" cy="22922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E1A944-30FE-45C2-9748-89A60EA569E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6056" y="2279804"/>
            <a:ext cx="1621677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C5D0DA-FCBD-4279-A5FB-DAC38272C4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733" y="2173115"/>
            <a:ext cx="1987468" cy="251177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86A38B-0D70-43C5-BB9E-031B71C765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420" y="2173115"/>
            <a:ext cx="2152075" cy="25117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01CCF5-B0F3-4645-8772-25960C79AB9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179" y="2173115"/>
            <a:ext cx="2426418" cy="251177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78780B-BBF0-436B-B151-72B7B005208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5281" y="2307239"/>
            <a:ext cx="1670449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9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170</Words>
  <Application>Microsoft Office PowerPoint</Application>
  <PresentationFormat>Широкоэкранный</PresentationFormat>
  <Paragraphs>29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Калининского района 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Элла</dc:creator>
  <cp:lastModifiedBy>Дмитрий</cp:lastModifiedBy>
  <cp:revision>40</cp:revision>
  <dcterms:created xsi:type="dcterms:W3CDTF">2020-02-25T10:36:05Z</dcterms:created>
  <dcterms:modified xsi:type="dcterms:W3CDTF">2020-04-03T17:38:32Z</dcterms:modified>
</cp:coreProperties>
</file>