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489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8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24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29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239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367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72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300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1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2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1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CD907-4C6B-49B2-AFAD-AF5FBA4925EC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73E24-6FF8-4105-8A5A-EBD549DE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1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36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75" t="-8629" r="-11009" b="-7638"/>
          <a:stretch/>
        </p:blipFill>
        <p:spPr bwMode="auto">
          <a:xfrm>
            <a:off x="825321" y="66773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816" t="-5050" r="-49718" b="-3603"/>
          <a:stretch/>
        </p:blipFill>
        <p:spPr bwMode="auto">
          <a:xfrm>
            <a:off x="7452902" y="66773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25321" y="541070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52902" y="540166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95939" y="5419838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686638" y="541070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0015104" y="541070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2839691" y="550060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118980" y="550060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500926" y="550060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146905" y="550060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870456" y="550060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552611" y="549166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099673" y="549166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865328" y="549166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9428138" y="549166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10287060" y="549166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0852788" y="549166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8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" r="-2258"/>
          <a:stretch/>
        </p:blipFill>
        <p:spPr>
          <a:xfrm>
            <a:off x="4707538" y="204692"/>
            <a:ext cx="2520000" cy="252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644" t="3652" r="-4620" b="7893"/>
          <a:stretch/>
        </p:blipFill>
        <p:spPr bwMode="auto">
          <a:xfrm>
            <a:off x="2645058" y="3728942"/>
            <a:ext cx="2520000" cy="2520000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r="17834"/>
          <a:stretch/>
        </p:blipFill>
        <p:spPr bwMode="auto">
          <a:xfrm>
            <a:off x="6770018" y="3728942"/>
            <a:ext cx="2520000" cy="252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01893" y="2944112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42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19" y="149933"/>
            <a:ext cx="10087319" cy="6708067"/>
          </a:xfrm>
          <a:prstGeom prst="rect">
            <a:avLst/>
          </a:prstGeom>
        </p:spPr>
      </p:pic>
      <p:pic>
        <p:nvPicPr>
          <p:cNvPr id="2" name="Ее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4800" y="335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4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</Words>
  <Application>Microsoft Office PowerPoint</Application>
  <PresentationFormat>Широкоэкранный</PresentationFormat>
  <Paragraphs>1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6</cp:revision>
  <dcterms:created xsi:type="dcterms:W3CDTF">2015-09-30T08:09:00Z</dcterms:created>
  <dcterms:modified xsi:type="dcterms:W3CDTF">2015-11-20T15:42:26Z</dcterms:modified>
</cp:coreProperties>
</file>