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99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1549" autoAdjust="0"/>
  </p:normalViewPr>
  <p:slideViewPr>
    <p:cSldViewPr>
      <p:cViewPr varScale="1">
        <p:scale>
          <a:sx n="53" d="100"/>
          <a:sy n="53" d="100"/>
        </p:scale>
        <p:origin x="-93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983CD3C-C457-45D1-A69A-0BB1F31BDF50}" type="datetimeFigureOut">
              <a:rPr lang="ru-RU" smtClean="0"/>
              <a:pPr/>
              <a:t>03.04.2020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1EBC77B-20E0-441B-99F4-32AA6E7E45A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484754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92059B-1FEA-46CC-BF30-BA61F54C4EAB}" type="datetimeFigureOut">
              <a:rPr lang="ru-RU" smtClean="0"/>
              <a:pPr/>
              <a:t>03.04.2020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5C4E1A-C234-49AC-B476-304115643FC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92059B-1FEA-46CC-BF30-BA61F54C4EAB}" type="datetimeFigureOut">
              <a:rPr lang="ru-RU" smtClean="0"/>
              <a:pPr/>
              <a:t>03.04.2020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5C4E1A-C234-49AC-B476-304115643F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92059B-1FEA-46CC-BF30-BA61F54C4EAB}" type="datetimeFigureOut">
              <a:rPr lang="ru-RU" smtClean="0"/>
              <a:pPr/>
              <a:t>03.04.2020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5C4E1A-C234-49AC-B476-304115643F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92059B-1FEA-46CC-BF30-BA61F54C4EAB}" type="datetimeFigureOut">
              <a:rPr lang="ru-RU" smtClean="0"/>
              <a:pPr/>
              <a:t>03.04.2020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5C4E1A-C234-49AC-B476-304115643F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92059B-1FEA-46CC-BF30-BA61F54C4EAB}" type="datetimeFigureOut">
              <a:rPr lang="ru-RU" smtClean="0"/>
              <a:pPr/>
              <a:t>03.04.2020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05C4E1A-C234-49AC-B476-304115643F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92059B-1FEA-46CC-BF30-BA61F54C4EAB}" type="datetimeFigureOut">
              <a:rPr lang="ru-RU" smtClean="0"/>
              <a:pPr/>
              <a:t>03.04.2020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5C4E1A-C234-49AC-B476-304115643F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92059B-1FEA-46CC-BF30-BA61F54C4EAB}" type="datetimeFigureOut">
              <a:rPr lang="ru-RU" smtClean="0"/>
              <a:pPr/>
              <a:t>03.04.2020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5C4E1A-C234-49AC-B476-304115643F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92059B-1FEA-46CC-BF30-BA61F54C4EAB}" type="datetimeFigureOut">
              <a:rPr lang="ru-RU" smtClean="0"/>
              <a:pPr/>
              <a:t>03.04.2020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5C4E1A-C234-49AC-B476-304115643F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92059B-1FEA-46CC-BF30-BA61F54C4EAB}" type="datetimeFigureOut">
              <a:rPr lang="ru-RU" smtClean="0"/>
              <a:pPr/>
              <a:t>03.04.2020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5C4E1A-C234-49AC-B476-304115643F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92059B-1FEA-46CC-BF30-BA61F54C4EAB}" type="datetimeFigureOut">
              <a:rPr lang="ru-RU" smtClean="0"/>
              <a:pPr/>
              <a:t>03.04.2020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5C4E1A-C234-49AC-B476-304115643F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92059B-1FEA-46CC-BF30-BA61F54C4EAB}" type="datetimeFigureOut">
              <a:rPr lang="ru-RU" smtClean="0"/>
              <a:pPr/>
              <a:t>03.04.2020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5C4E1A-C234-49AC-B476-304115643F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CD92059B-1FEA-46CC-BF30-BA61F54C4EAB}" type="datetimeFigureOut">
              <a:rPr lang="ru-RU" smtClean="0"/>
              <a:pPr/>
              <a:t>03.04.2020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05C4E1A-C234-49AC-B476-304115643FC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571472" y="714356"/>
            <a:ext cx="792961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800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/>
          <a:srcRect l="27819" t="19358" r="33083"/>
          <a:stretch>
            <a:fillRect/>
          </a:stretch>
        </p:blipFill>
        <p:spPr bwMode="auto">
          <a:xfrm>
            <a:off x="857224" y="1857364"/>
            <a:ext cx="2823027" cy="36184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Box 6"/>
          <p:cNvSpPr txBox="1"/>
          <p:nvPr/>
        </p:nvSpPr>
        <p:spPr>
          <a:xfrm>
            <a:off x="0" y="357166"/>
            <a:ext cx="895039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dirty="0" smtClean="0"/>
              <a:t>Филимонов Иван Васильевич</a:t>
            </a:r>
            <a:endParaRPr lang="ru-RU" sz="5400" dirty="0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/>
          <a:srcRect l="7732" t="16911" r="15721" b="4657"/>
          <a:stretch>
            <a:fillRect/>
          </a:stretch>
        </p:blipFill>
        <p:spPr bwMode="auto">
          <a:xfrm>
            <a:off x="4077516" y="2000240"/>
            <a:ext cx="4194750" cy="2711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671</TotalTime>
  <Words>3</Words>
  <Application>Microsoft Office PowerPoint</Application>
  <PresentationFormat>Экран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Апекс</vt:lpstr>
      <vt:lpstr>Слайд 1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MV</dc:creator>
  <cp:lastModifiedBy>Наталья</cp:lastModifiedBy>
  <cp:revision>77</cp:revision>
  <dcterms:created xsi:type="dcterms:W3CDTF">2010-11-09T15:54:16Z</dcterms:created>
  <dcterms:modified xsi:type="dcterms:W3CDTF">2020-04-03T11:48:59Z</dcterms:modified>
</cp:coreProperties>
</file>