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49" autoAdjust="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3CD3C-C457-45D1-A69A-0BB1F31BDF5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C77B-20E0-441B-99F4-32AA6E7E45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47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92059B-1FEA-46CC-BF30-BA61F54C4EA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5C4E1A-C234-49AC-B476-304115643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30928" t="36765" r="41237" b="25245"/>
          <a:stretch>
            <a:fillRect/>
          </a:stretch>
        </p:blipFill>
        <p:spPr bwMode="auto">
          <a:xfrm>
            <a:off x="1857356" y="1857364"/>
            <a:ext cx="4959180" cy="427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/>
              <a:t>Гогелия</a:t>
            </a:r>
            <a:r>
              <a:rPr lang="ru-RU" sz="2800" dirty="0" smtClean="0"/>
              <a:t> Леонид Георгиевич</a:t>
            </a:r>
            <a:br>
              <a:rPr lang="ru-RU" sz="2800" dirty="0" smtClean="0"/>
            </a:br>
            <a:r>
              <a:rPr lang="ru-RU" sz="2800" dirty="0" smtClean="0"/>
              <a:t>крайний слева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669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MV</dc:creator>
  <cp:lastModifiedBy>Наталья</cp:lastModifiedBy>
  <cp:revision>76</cp:revision>
  <dcterms:created xsi:type="dcterms:W3CDTF">2010-11-09T15:54:16Z</dcterms:created>
  <dcterms:modified xsi:type="dcterms:W3CDTF">2020-04-03T11:43:46Z</dcterms:modified>
</cp:coreProperties>
</file>