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6" r:id="rId6"/>
    <p:sldId id="262" r:id="rId7"/>
    <p:sldId id="267" r:id="rId8"/>
    <p:sldId id="263" r:id="rId9"/>
    <p:sldId id="268" r:id="rId10"/>
    <p:sldId id="264" r:id="rId11"/>
    <p:sldId id="269" r:id="rId12"/>
    <p:sldId id="265" r:id="rId13"/>
    <p:sldId id="270" r:id="rId14"/>
    <p:sldId id="271" r:id="rId15"/>
    <p:sldId id="272" r:id="rId16"/>
    <p:sldId id="273" r:id="rId17"/>
    <p:sldId id="282" r:id="rId18"/>
    <p:sldId id="274" r:id="rId19"/>
    <p:sldId id="285" r:id="rId20"/>
    <p:sldId id="275" r:id="rId21"/>
    <p:sldId id="286" r:id="rId22"/>
    <p:sldId id="276" r:id="rId23"/>
    <p:sldId id="287" r:id="rId24"/>
    <p:sldId id="277" r:id="rId25"/>
    <p:sldId id="288" r:id="rId26"/>
    <p:sldId id="259" r:id="rId27"/>
    <p:sldId id="289" r:id="rId28"/>
    <p:sldId id="278" r:id="rId29"/>
    <p:sldId id="291" r:id="rId30"/>
    <p:sldId id="293" r:id="rId31"/>
    <p:sldId id="279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49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1" d="100"/>
          <a:sy n="81" d="100"/>
        </p:scale>
        <p:origin x="-1080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876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403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743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191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4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30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17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72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232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773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36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4F7F9-D279-41B6-8C7F-6F11C3691FD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604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detskiy-sad/raznoe/2019/05/05/didakticheskaya-igra-nazovi-odnim-slovom" TargetMode="External"/><Relationship Id="rId2" Type="http://schemas.openxmlformats.org/officeDocument/2006/relationships/hyperlink" Target="https://yandex.by/collections/user/s-ozerova/loto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owerpointbase.com/1336-shablon-powerpoint-875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470400"/>
            <a:ext cx="9144000" cy="23876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РАЗВИВАЮЩАЯ ИГРА </a:t>
            </a:r>
            <a:r>
              <a:rPr lang="ru-RU" sz="4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sz="4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«</a:t>
            </a:r>
            <a:r>
              <a:rPr lang="ru-RU" sz="4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Назови одним словом</a:t>
            </a:r>
            <a:r>
              <a:rPr lang="ru-RU" sz="4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»</a:t>
            </a:r>
            <a:br>
              <a:rPr lang="ru-RU" sz="4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Разработала: педагог-психолог</a:t>
            </a:r>
            <a:br>
              <a:rPr lang="ru-RU" sz="2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ГБОУ </a:t>
            </a:r>
            <a:r>
              <a:rPr lang="ru-RU" sz="22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г.Москвы</a:t>
            </a:r>
            <a:r>
              <a:rPr lang="ru-RU" sz="2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Школа №2120</a:t>
            </a:r>
            <a:br>
              <a:rPr lang="ru-RU" sz="2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22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Долинина</a:t>
            </a:r>
            <a:r>
              <a:rPr lang="ru-RU" sz="2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Анна Васильевна</a:t>
            </a:r>
            <a:endParaRPr lang="en-US" sz="22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083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00B050"/>
                </a:solidFill>
              </a:rPr>
              <a:t>Назови одним словом: что это?</a:t>
            </a:r>
            <a:endParaRPr lang="en-US" dirty="0"/>
          </a:p>
        </p:txBody>
      </p:sp>
      <p:pic>
        <p:nvPicPr>
          <p:cNvPr id="8194" name="Picture 2" descr="https://thumbs.dreamstime.com/b/%D1%83%D1%81%D1%82%D0%B0%D0%BD%D0%BE%D0%B2-%D0%B5%D0%BD%D0%BD%D1%8B%D0%B5-%D1%86%D0%B2%D0%B5%D1%82%D0%BA%D0%B8-324872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08" y="1559168"/>
            <a:ext cx="7772400" cy="5216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0032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Цветы</a:t>
            </a:r>
            <a:endParaRPr lang="en-US" sz="7200" dirty="0"/>
          </a:p>
        </p:txBody>
      </p:sp>
      <p:pic>
        <p:nvPicPr>
          <p:cNvPr id="8194" name="Picture 2" descr="https://thumbs.dreamstime.com/b/%D1%83%D1%81%D1%82%D0%B0%D0%BD%D0%BE%D0%B2-%D0%B5%D0%BD%D0%BD%D1%8B%D0%B5-%D1%86%D0%B2%D0%B5%D1%82%D0%BA%D0%B8-324872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08" y="1559168"/>
            <a:ext cx="7772400" cy="5216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46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00B050"/>
                </a:solidFill>
              </a:rPr>
              <a:t>Назови одним словом: что это?</a:t>
            </a:r>
            <a:endParaRPr lang="en-US" dirty="0"/>
          </a:p>
        </p:txBody>
      </p:sp>
      <p:pic>
        <p:nvPicPr>
          <p:cNvPr id="10242" name="Picture 2" descr="http://3.bp.blogspot.com/-qM360SqqFH4/VFYepatRvzI/AAAAAAAAEIs/Vmy-raWmMBE/s1600/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68177"/>
            <a:ext cx="8276492" cy="5528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0032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Грибы</a:t>
            </a:r>
            <a:endParaRPr lang="en-US" sz="7200" dirty="0"/>
          </a:p>
        </p:txBody>
      </p:sp>
      <p:pic>
        <p:nvPicPr>
          <p:cNvPr id="10242" name="Picture 2" descr="http://3.bp.blogspot.com/-qM360SqqFH4/VFYepatRvzI/AAAAAAAAEIs/Vmy-raWmMBE/s1600/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68177"/>
            <a:ext cx="8159262" cy="5528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3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00B050"/>
                </a:solidFill>
              </a:rPr>
              <a:t>Назови </a:t>
            </a:r>
            <a:r>
              <a:rPr lang="ru-RU" b="1" i="1" dirty="0">
                <a:solidFill>
                  <a:srgbClr val="00B050"/>
                </a:solidFill>
              </a:rPr>
              <a:t>одним словом: </a:t>
            </a:r>
            <a:r>
              <a:rPr lang="ru-RU" b="1" i="1" dirty="0" smtClean="0">
                <a:solidFill>
                  <a:srgbClr val="00B050"/>
                </a:solidFill>
              </a:rPr>
              <a:t>кто </a:t>
            </a:r>
            <a:r>
              <a:rPr lang="ru-RU" b="1" i="1" dirty="0">
                <a:solidFill>
                  <a:srgbClr val="00B050"/>
                </a:solidFill>
              </a:rPr>
              <a:t>это?</a:t>
            </a:r>
            <a:endParaRPr lang="en-US" dirty="0"/>
          </a:p>
        </p:txBody>
      </p:sp>
      <p:pic>
        <p:nvPicPr>
          <p:cNvPr id="12290" name="Picture 2" descr="https://avatars.mds.yandex.net/get-pdb/1751508/09f314d2-379c-4b65-8f51-24da442f6b20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76" y="1768826"/>
            <a:ext cx="8174072" cy="4631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3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Птицы</a:t>
            </a:r>
            <a:endParaRPr lang="en-US" sz="7200" dirty="0"/>
          </a:p>
        </p:txBody>
      </p:sp>
      <p:pic>
        <p:nvPicPr>
          <p:cNvPr id="12290" name="Picture 2" descr="https://avatars.mds.yandex.net/get-pdb/1751508/09f314d2-379c-4b65-8f51-24da442f6b20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68" y="1512276"/>
            <a:ext cx="8276493" cy="5110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67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00B050"/>
                </a:solidFill>
              </a:rPr>
              <a:t>Назови одним словом: </a:t>
            </a:r>
            <a:r>
              <a:rPr lang="ru-RU" b="1" i="1" dirty="0" smtClean="0">
                <a:solidFill>
                  <a:srgbClr val="00B050"/>
                </a:solidFill>
              </a:rPr>
              <a:t>кто </a:t>
            </a:r>
            <a:r>
              <a:rPr lang="ru-RU" b="1" i="1" dirty="0">
                <a:solidFill>
                  <a:srgbClr val="00B050"/>
                </a:solidFill>
              </a:rPr>
              <a:t>это?</a:t>
            </a:r>
            <a:endParaRPr lang="en-US" dirty="0"/>
          </a:p>
        </p:txBody>
      </p:sp>
      <p:pic>
        <p:nvPicPr>
          <p:cNvPr id="18434" name="Picture 2" descr="https://im0-tub-ru.yandex.net/i?id=916a7c034acada7317fbe9decc57dce1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62" y="1441938"/>
            <a:ext cx="8464061" cy="531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675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Домашние животные</a:t>
            </a:r>
            <a:endParaRPr lang="en-US" sz="54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8434" name="Picture 2" descr="https://im0-tub-ru.yandex.net/i?id=916a7c034acada7317fbe9decc57dce1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775" y="1441938"/>
            <a:ext cx="7517353" cy="531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52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00B050"/>
                </a:solidFill>
              </a:rPr>
              <a:t>Назови одним словом: </a:t>
            </a:r>
            <a:r>
              <a:rPr lang="ru-RU" b="1" i="1" dirty="0" smtClean="0">
                <a:solidFill>
                  <a:srgbClr val="00B050"/>
                </a:solidFill>
              </a:rPr>
              <a:t>кто </a:t>
            </a:r>
            <a:r>
              <a:rPr lang="ru-RU" b="1" i="1" dirty="0">
                <a:solidFill>
                  <a:srgbClr val="00B050"/>
                </a:solidFill>
              </a:rPr>
              <a:t>это?</a:t>
            </a:r>
            <a:endParaRPr lang="en-US" dirty="0"/>
          </a:p>
        </p:txBody>
      </p:sp>
      <p:pic>
        <p:nvPicPr>
          <p:cNvPr id="17410" name="Picture 2" descr="http://i.chieneva.ru/u/e6/2bad18cdb411e58242daf833fa7bd5/-/3qUUZokZTv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08" y="1624500"/>
            <a:ext cx="8229600" cy="5104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984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Дикие животные</a:t>
            </a:r>
            <a:endParaRPr lang="en-US" sz="6000" dirty="0"/>
          </a:p>
        </p:txBody>
      </p:sp>
      <p:pic>
        <p:nvPicPr>
          <p:cNvPr id="17410" name="Picture 2" descr="http://i.chieneva.ru/u/e6/2bad18cdb411e58242daf833fa7bd5/-/3qUUZokZTv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93" y="1386867"/>
            <a:ext cx="8147538" cy="5341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B050"/>
                </a:solidFill>
              </a:rPr>
              <a:t>Назови одним словом: что это?</a:t>
            </a:r>
            <a:endParaRPr lang="en-US" b="1" i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http://i.chieneva.ru/u/22/2aac4ccdb511e5b4d0e1ff8819c82d/-/wC6iih-Uv2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31" y="1507270"/>
            <a:ext cx="8522677" cy="5116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68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00B050"/>
                </a:solidFill>
              </a:rPr>
              <a:t>Назови одним словом: что это?</a:t>
            </a:r>
            <a:endParaRPr lang="en-US" dirty="0"/>
          </a:p>
        </p:txBody>
      </p:sp>
      <p:pic>
        <p:nvPicPr>
          <p:cNvPr id="16386" name="Picture 2" descr="http://1.bp.blogspot.com/-X8CaWWm8TMQ/Vq4N4Q1IvPI/AAAAAAAAAr8/ozIQ2MjeWxY/s1600/image%2B%25289%25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08" y="1621937"/>
            <a:ext cx="8112369" cy="5025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984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>
            <a:noAutofit/>
          </a:bodyPr>
          <a:lstStyle/>
          <a:p>
            <a:pPr algn="ctr"/>
            <a:r>
              <a:rPr lang="ru-RU" sz="7200" b="1" i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Мебель</a:t>
            </a:r>
            <a:endParaRPr lang="en-US" sz="7200" dirty="0">
              <a:latin typeface="Comic Sans MS" panose="030F0702030302020204" pitchFamily="66" charset="0"/>
            </a:endParaRPr>
          </a:p>
        </p:txBody>
      </p:sp>
      <p:pic>
        <p:nvPicPr>
          <p:cNvPr id="16386" name="Picture 2" descr="http://1.bp.blogspot.com/-X8CaWWm8TMQ/Vq4N4Q1IvPI/AAAAAAAAAr8/ozIQ2MjeWxY/s1600/image%2B%25289%25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08" y="1621937"/>
            <a:ext cx="8112369" cy="5025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956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00B050"/>
                </a:solidFill>
              </a:rPr>
              <a:t>Назови одним словом: что это?</a:t>
            </a:r>
            <a:endParaRPr lang="en-US" dirty="0"/>
          </a:p>
        </p:txBody>
      </p:sp>
      <p:pic>
        <p:nvPicPr>
          <p:cNvPr id="15362" name="Picture 2" descr="https://ds05.infourok.ru/uploads/ex/0c51/000db468-2903859a/hello_html_17c1001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70" y="1453661"/>
            <a:ext cx="8135816" cy="5240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984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>
            <a:noAutofit/>
          </a:bodyPr>
          <a:lstStyle/>
          <a:p>
            <a:pPr algn="ctr"/>
            <a:r>
              <a:rPr lang="ru-RU" sz="7200" b="1" i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Транспорт</a:t>
            </a:r>
            <a:endParaRPr lang="en-US" sz="72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5362" name="Picture 2" descr="https://ds05.infourok.ru/uploads/ex/0c51/000db468-2903859a/hello_html_17c1001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46" y="1512277"/>
            <a:ext cx="8229600" cy="5205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06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00B050"/>
                </a:solidFill>
              </a:rPr>
              <a:t>Назови одним словом: что это?</a:t>
            </a:r>
            <a:endParaRPr lang="en-US" dirty="0"/>
          </a:p>
        </p:txBody>
      </p:sp>
      <p:pic>
        <p:nvPicPr>
          <p:cNvPr id="14338" name="Picture 2" descr="https://avatars.mds.yandex.net/get-pdb/1732662/48fd85d9-b086-4eff-8a7d-0fc0b8faa335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16" y="1395046"/>
            <a:ext cx="8217876" cy="5310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984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>
            <a:noAutofit/>
          </a:bodyPr>
          <a:lstStyle/>
          <a:p>
            <a:pPr algn="ctr"/>
            <a:r>
              <a:rPr lang="ru-RU" sz="7200" b="1" i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Одежда</a:t>
            </a:r>
            <a:endParaRPr lang="en-US" sz="7200" dirty="0">
              <a:latin typeface="Comic Sans MS" panose="030F0702030302020204" pitchFamily="66" charset="0"/>
            </a:endParaRPr>
          </a:p>
        </p:txBody>
      </p:sp>
      <p:pic>
        <p:nvPicPr>
          <p:cNvPr id="14338" name="Picture 2" descr="https://avatars.mds.yandex.net/get-pdb/1732662/48fd85d9-b086-4eff-8a7d-0fc0b8faa335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16" y="1395046"/>
            <a:ext cx="8217876" cy="5310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9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00B050"/>
                </a:solidFill>
              </a:rPr>
              <a:t>Назови одним словом: что это?</a:t>
            </a:r>
            <a:endParaRPr lang="en-US" dirty="0"/>
          </a:p>
        </p:txBody>
      </p:sp>
      <p:pic>
        <p:nvPicPr>
          <p:cNvPr id="20484" name="Picture 4" descr="https://i.ytimg.com/vi/gvwuSoRsMaA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54" y="1582615"/>
            <a:ext cx="8701697" cy="5087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3040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Посуда</a:t>
            </a:r>
            <a:endParaRPr lang="en-US" sz="60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484" name="Picture 4" descr="https://i.ytimg.com/vi/gvwuSoRsMaA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61" y="1808651"/>
            <a:ext cx="8443790" cy="4611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74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00B050"/>
                </a:solidFill>
              </a:rPr>
              <a:t>Назови одним словом: что это?</a:t>
            </a:r>
            <a:endParaRPr lang="en-US" dirty="0"/>
          </a:p>
        </p:txBody>
      </p:sp>
      <p:pic>
        <p:nvPicPr>
          <p:cNvPr id="1026" name="Picture 2" descr="https://cf.ppt-online.org/files/slide/4/4SrvgV1E8m6udx0yh9BbTNw7jnceFXzk2iLOQA/slide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585" y="1406768"/>
            <a:ext cx="8499230" cy="5251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6550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Обувь</a:t>
            </a:r>
            <a:endParaRPr lang="en-US" sz="72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 descr="https://cf.ppt-online.org/files/slide/4/4SrvgV1E8m6udx0yh9BbTNw7jnceFXzk2iLOQA/slide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92" y="1406769"/>
            <a:ext cx="8417169" cy="5310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688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>
            <a:noAutofit/>
          </a:bodyPr>
          <a:lstStyle/>
          <a:p>
            <a:pPr algn="ctr"/>
            <a:r>
              <a:rPr lang="ru-RU" sz="7200" b="1" i="1" dirty="0">
                <a:solidFill>
                  <a:srgbClr val="002060"/>
                </a:solidFill>
                <a:latin typeface="Comic Sans MS" panose="030F0702030302020204" pitchFamily="66" charset="0"/>
              </a:rPr>
              <a:t>Д</a:t>
            </a:r>
            <a:r>
              <a:rPr lang="ru-RU" sz="7200" b="1" i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еревья</a:t>
            </a:r>
            <a:endParaRPr lang="en-US" sz="7200" b="1" i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 descr="http://i.chieneva.ru/u/22/2aac4ccdb511e5b4d0e1ff8819c82d/-/wC6iih-Uv2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31" y="1507270"/>
            <a:ext cx="8522677" cy="5116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90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97877"/>
            <a:ext cx="5791200" cy="1652954"/>
          </a:xfrm>
        </p:spPr>
        <p:txBody>
          <a:bodyPr>
            <a:normAutofit/>
          </a:bodyPr>
          <a:lstStyle/>
          <a:p>
            <a:pPr algn="l"/>
            <a:r>
              <a:rPr lang="ru-RU" sz="6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О</a:t>
            </a:r>
            <a:r>
              <a:rPr lang="ru-RU" sz="6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тлично!</a:t>
            </a:r>
            <a:r>
              <a:rPr lang="ru-RU" sz="4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Спасибо за ответы!</a:t>
            </a:r>
            <a:endParaRPr lang="en-US" sz="22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 descr="https://pbs.twimg.com/media/DsXVKZbWoAIfLTs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96" y="2921101"/>
            <a:ext cx="3416927" cy="3843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351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/>
          <a:lstStyle/>
          <a:p>
            <a:pPr algn="ctr"/>
            <a:r>
              <a:rPr lang="ru-RU" dirty="0" smtClean="0"/>
              <a:t>Интернет-ресурсы:</a:t>
            </a:r>
            <a:endParaRPr lang="en-US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08892" y="1839742"/>
            <a:ext cx="7350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https://yandex.by/collections/user/s-ozerova/loto/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08892" y="2505670"/>
            <a:ext cx="59318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https://nsportal.ru/detskiy-sad/raznoe/2019/05/05/didakticheskaya-igra-nazovi-odnim-slovom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08892" y="3680266"/>
            <a:ext cx="65531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http://powerpointbase.com/1336-shablon-powerpoint-875.html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302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00B050"/>
                </a:solidFill>
              </a:rPr>
              <a:t>Назови одним словом: что это?</a:t>
            </a:r>
            <a:endParaRPr lang="en-US" dirty="0"/>
          </a:p>
        </p:txBody>
      </p:sp>
      <p:pic>
        <p:nvPicPr>
          <p:cNvPr id="2052" name="Picture 4" descr="https://avatars.mds.yandex.net/get-pdb/985791/678756a4-b7b1-4dbb-937c-d4ad8ab70ec0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52" y="1477109"/>
            <a:ext cx="8120917" cy="5146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40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Ягоды</a:t>
            </a:r>
            <a:endParaRPr lang="en-US" sz="6600" dirty="0"/>
          </a:p>
        </p:txBody>
      </p:sp>
      <p:pic>
        <p:nvPicPr>
          <p:cNvPr id="2052" name="Picture 4" descr="https://avatars.mds.yandex.net/get-pdb/985791/678756a4-b7b1-4dbb-937c-d4ad8ab70ec0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52" y="1477109"/>
            <a:ext cx="8120917" cy="5146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11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00B050"/>
                </a:solidFill>
              </a:rPr>
              <a:t>Назови одним словом: что это?</a:t>
            </a:r>
            <a:endParaRPr lang="en-US" dirty="0"/>
          </a:p>
        </p:txBody>
      </p:sp>
      <p:pic>
        <p:nvPicPr>
          <p:cNvPr id="4098" name="Picture 2" descr="https://avatars.mds.yandex.net/get-pdb/777813/d81cb0de-7ff6-4bcc-8631-bc8c12fa5081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54" y="1465385"/>
            <a:ext cx="8030308" cy="5392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0032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Фрукты</a:t>
            </a:r>
            <a:endParaRPr lang="en-US" sz="72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098" name="Picture 2" descr="https://avatars.mds.yandex.net/get-pdb/777813/d81cb0de-7ff6-4bcc-8631-bc8c12fa5081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54" y="1465385"/>
            <a:ext cx="8030308" cy="5392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604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00B050"/>
                </a:solidFill>
              </a:rPr>
              <a:t>Назови одним словом: что это?</a:t>
            </a:r>
            <a:endParaRPr lang="en-US" dirty="0"/>
          </a:p>
        </p:txBody>
      </p:sp>
      <p:pic>
        <p:nvPicPr>
          <p:cNvPr id="6146" name="Picture 2" descr="https://fs01.urokinachalki.ru/e/002f3d-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53" y="1351999"/>
            <a:ext cx="7470775" cy="5330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0032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8239"/>
            <a:ext cx="7886700" cy="1061338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Овощи</a:t>
            </a:r>
            <a:endParaRPr lang="en-US" sz="6600" dirty="0"/>
          </a:p>
        </p:txBody>
      </p:sp>
      <p:pic>
        <p:nvPicPr>
          <p:cNvPr id="6146" name="Picture 2" descr="https://fs01.urokinachalki.ru/e/002f3d-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53" y="1351999"/>
            <a:ext cx="7470775" cy="5330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18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</TotalTime>
  <Words>130</Words>
  <Application>Microsoft Office PowerPoint</Application>
  <PresentationFormat>Экран (4:3)</PresentationFormat>
  <Paragraphs>34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Office Theme</vt:lpstr>
      <vt:lpstr>РАЗВИВАЮЩАЯ ИГРА  «Назови одним словом» Разработала: педагог-психолог  ГБОУ г.Москвы Школа №2120 Долинина Анна Васильевна</vt:lpstr>
      <vt:lpstr>Назови одним словом: что это?</vt:lpstr>
      <vt:lpstr>Деревья</vt:lpstr>
      <vt:lpstr>Назови одним словом: что это?</vt:lpstr>
      <vt:lpstr>Ягоды</vt:lpstr>
      <vt:lpstr>Назови одним словом: что это?</vt:lpstr>
      <vt:lpstr>Фрукты</vt:lpstr>
      <vt:lpstr>Назови одним словом: что это?</vt:lpstr>
      <vt:lpstr>Овощи</vt:lpstr>
      <vt:lpstr>Назови одним словом: что это?</vt:lpstr>
      <vt:lpstr>Цветы</vt:lpstr>
      <vt:lpstr>Назови одним словом: что это?</vt:lpstr>
      <vt:lpstr>Грибы</vt:lpstr>
      <vt:lpstr>Назови одним словом: кто это?</vt:lpstr>
      <vt:lpstr>Птицы</vt:lpstr>
      <vt:lpstr>Назови одним словом: кто это?</vt:lpstr>
      <vt:lpstr>Домашние животные</vt:lpstr>
      <vt:lpstr>Назови одним словом: кто это?</vt:lpstr>
      <vt:lpstr>Дикие животные</vt:lpstr>
      <vt:lpstr>Назови одним словом: что это?</vt:lpstr>
      <vt:lpstr>Мебель</vt:lpstr>
      <vt:lpstr>Назови одним словом: что это?</vt:lpstr>
      <vt:lpstr>Транспорт</vt:lpstr>
      <vt:lpstr>Назови одним словом: что это?</vt:lpstr>
      <vt:lpstr>Одежда</vt:lpstr>
      <vt:lpstr>Назови одним словом: что это?</vt:lpstr>
      <vt:lpstr>Посуда</vt:lpstr>
      <vt:lpstr>Назови одним словом: что это?</vt:lpstr>
      <vt:lpstr>Обувь</vt:lpstr>
      <vt:lpstr>Отлично! Спасибо за ответы!</vt:lpstr>
      <vt:lpstr>Интернет-ресурсы: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DolininIP</cp:lastModifiedBy>
  <cp:revision>20</cp:revision>
  <dcterms:created xsi:type="dcterms:W3CDTF">2019-08-22T12:43:40Z</dcterms:created>
  <dcterms:modified xsi:type="dcterms:W3CDTF">2020-04-03T14:49:09Z</dcterms:modified>
</cp:coreProperties>
</file>