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6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3.jpeg"/><Relationship Id="rId4" Type="http://schemas.openxmlformats.org/officeDocument/2006/relationships/image" Target="../media/image25.jpeg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25.jpeg"/><Relationship Id="rId4" Type="http://schemas.openxmlformats.org/officeDocument/2006/relationships/image" Target="../media/image28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32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6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РЕБУСЫ   ДЛЯ   ДЕТЕЙ подготовительной к школе группы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 правилам дорожного движения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68655" y="1772816"/>
            <a:ext cx="5112568" cy="36004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99592" y="188640"/>
            <a:ext cx="7704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  О  Л  О  Д  Ц  Ы  !!!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64218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Работу выполнила Колесникова Марина Викторовна воспитатель МБДОУ «Детский сад № 118» г. Новокузнецк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4950" y="1340768"/>
            <a:ext cx="60741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 ЗА  ВНИМАНИЕ!!!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866968-0552ecb1aa26866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60648"/>
            <a:ext cx="864096" cy="1076382"/>
          </a:xfrm>
          <a:prstGeom prst="rect">
            <a:avLst/>
          </a:prstGeom>
          <a:noFill/>
        </p:spPr>
      </p:pic>
      <p:pic>
        <p:nvPicPr>
          <p:cNvPr id="1027" name="Picture 3" descr="C:\Users\hp ENVY\Desktop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16632"/>
            <a:ext cx="1419637" cy="1340768"/>
          </a:xfrm>
          <a:prstGeom prst="rect">
            <a:avLst/>
          </a:prstGeom>
          <a:noFill/>
        </p:spPr>
      </p:pic>
      <p:pic>
        <p:nvPicPr>
          <p:cNvPr id="1028" name="Picture 4" descr="C:\Users\hp ENVY\Desktop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116632"/>
            <a:ext cx="1581150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i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260648"/>
            <a:ext cx="1816993" cy="1233253"/>
          </a:xfrm>
          <a:prstGeom prst="rect">
            <a:avLst/>
          </a:prstGeom>
          <a:noFill/>
        </p:spPr>
      </p:pic>
      <p:pic>
        <p:nvPicPr>
          <p:cNvPr id="1030" name="Picture 6" descr="C:\Users\hp ENVY\Desktop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332656"/>
            <a:ext cx="1656184" cy="12359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22704" y="256490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4" y="2492897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79912" y="2780928"/>
            <a:ext cx="298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31" name="Picture 7" descr="C:\Users\hp ENVY\Desktop\i (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3928" y="3332161"/>
            <a:ext cx="3024336" cy="312862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63688" y="2276872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71800" y="2852936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9912" y="2492896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6056" y="2996952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6216" y="2636912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57200" y="6007291"/>
            <a:ext cx="8291264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hp ENVY\Desktop\i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332656"/>
            <a:ext cx="1475656" cy="1152128"/>
          </a:xfrm>
          <a:prstGeom prst="rect">
            <a:avLst/>
          </a:prstGeom>
          <a:noFill/>
        </p:spPr>
      </p:pic>
      <p:pic>
        <p:nvPicPr>
          <p:cNvPr id="1027" name="Picture 3" descr="C:\Users\hp ENVY\Desktop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332656"/>
            <a:ext cx="1296144" cy="1296144"/>
          </a:xfrm>
          <a:prstGeom prst="rect">
            <a:avLst/>
          </a:prstGeom>
          <a:noFill/>
        </p:spPr>
      </p:pic>
      <p:pic>
        <p:nvPicPr>
          <p:cNvPr id="1028" name="Picture 4" descr="C:\Users\hp ENVY\Desktop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188640"/>
            <a:ext cx="1247775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3686060756444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260648"/>
            <a:ext cx="1512168" cy="1368152"/>
          </a:xfrm>
          <a:prstGeom prst="rect">
            <a:avLst/>
          </a:prstGeom>
          <a:noFill/>
        </p:spPr>
      </p:pic>
      <p:pic>
        <p:nvPicPr>
          <p:cNvPr id="1030" name="Picture 6" descr="C:\Users\hp ENVY\Desktop\i (6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332656"/>
            <a:ext cx="1344149" cy="1152128"/>
          </a:xfrm>
          <a:prstGeom prst="rect">
            <a:avLst/>
          </a:prstGeom>
          <a:noFill/>
        </p:spPr>
      </p:pic>
      <p:pic>
        <p:nvPicPr>
          <p:cNvPr id="1031" name="Picture 7" descr="C:\Users\hp ENVY\Desktop\i (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0232" y="260648"/>
            <a:ext cx="1019175" cy="1428750"/>
          </a:xfrm>
          <a:prstGeom prst="rect">
            <a:avLst/>
          </a:prstGeom>
          <a:noFill/>
        </p:spPr>
      </p:pic>
      <p:pic>
        <p:nvPicPr>
          <p:cNvPr id="1032" name="Picture 8" descr="C:\Users\hp ENVY\Desktop\i (8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03840" y="404664"/>
            <a:ext cx="1440160" cy="10801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99592" y="2492896"/>
            <a:ext cx="723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780928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2636912"/>
            <a:ext cx="835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Ш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2996952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3968" y="2996952"/>
            <a:ext cx="8290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Х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088" y="3140968"/>
            <a:ext cx="7457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2996952"/>
            <a:ext cx="737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33" name="Picture 9" descr="C:\Users\hp ENVY\Desktop\i (9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47864" y="3717031"/>
            <a:ext cx="3456384" cy="2686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57200" y="6007291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hp ENVY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581150" cy="1428750"/>
          </a:xfrm>
          <a:prstGeom prst="rect">
            <a:avLst/>
          </a:prstGeom>
          <a:noFill/>
        </p:spPr>
      </p:pic>
      <p:pic>
        <p:nvPicPr>
          <p:cNvPr id="1027" name="Picture 3" descr="C:\Users\hp ENVY\Desktop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0"/>
            <a:ext cx="1423045" cy="1343987"/>
          </a:xfrm>
          <a:prstGeom prst="rect">
            <a:avLst/>
          </a:prstGeom>
          <a:noFill/>
        </p:spPr>
      </p:pic>
      <p:pic>
        <p:nvPicPr>
          <p:cNvPr id="1028" name="Picture 4" descr="C:\Users\hp ENVY\Desktop\i (1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116632"/>
            <a:ext cx="1428750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i (1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52320" y="188640"/>
            <a:ext cx="1428750" cy="1428750"/>
          </a:xfrm>
          <a:prstGeom prst="rect">
            <a:avLst/>
          </a:prstGeom>
          <a:noFill/>
        </p:spPr>
      </p:pic>
      <p:pic>
        <p:nvPicPr>
          <p:cNvPr id="1030" name="Picture 6" descr="C:\Users\hp ENVY\Desktop\866968-0552ecb1aa26866e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88640"/>
            <a:ext cx="1087330" cy="1354460"/>
          </a:xfrm>
          <a:prstGeom prst="rect">
            <a:avLst/>
          </a:prstGeom>
          <a:noFill/>
        </p:spPr>
      </p:pic>
      <p:pic>
        <p:nvPicPr>
          <p:cNvPr id="1031" name="Picture 7" descr="C:\Users\hp ENVY\Desktop\i (1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52120" y="188640"/>
            <a:ext cx="1847850" cy="14287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43608" y="2780928"/>
            <a:ext cx="9685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Б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1720" y="3068960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2636912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Н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2" y="3284984"/>
            <a:ext cx="947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З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2996952"/>
            <a:ext cx="13740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3501008"/>
            <a:ext cx="1532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C:\Users\hp ENVY\Desktop\i (18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832" y="3830851"/>
            <a:ext cx="3528392" cy="2438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5801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hp ENVY\Desktop\866968-0552ecb1aa26866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8"/>
            <a:ext cx="1410858" cy="1354460"/>
          </a:xfrm>
          <a:prstGeom prst="rect">
            <a:avLst/>
          </a:prstGeom>
          <a:noFill/>
        </p:spPr>
      </p:pic>
      <p:pic>
        <p:nvPicPr>
          <p:cNvPr id="2051" name="Picture 3" descr="C:\Users\hp ENVY\Desktop\i (10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60648"/>
            <a:ext cx="14287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i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332656"/>
            <a:ext cx="1925592" cy="1362447"/>
          </a:xfrm>
          <a:prstGeom prst="rect">
            <a:avLst/>
          </a:prstGeom>
          <a:noFill/>
        </p:spPr>
      </p:pic>
      <p:pic>
        <p:nvPicPr>
          <p:cNvPr id="2053" name="Picture 5" descr="C:\Users\hp ENVY\Desktop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332656"/>
            <a:ext cx="1584176" cy="1428750"/>
          </a:xfrm>
          <a:prstGeom prst="rect">
            <a:avLst/>
          </a:prstGeom>
          <a:noFill/>
        </p:spPr>
      </p:pic>
      <p:pic>
        <p:nvPicPr>
          <p:cNvPr id="2054" name="Picture 6" descr="C:\Users\hp ENVY\Desktop\i (1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20272" y="260648"/>
            <a:ext cx="1847850" cy="1428750"/>
          </a:xfrm>
          <a:prstGeom prst="rect">
            <a:avLst/>
          </a:prstGeom>
          <a:noFill/>
        </p:spPr>
      </p:pic>
      <p:pic>
        <p:nvPicPr>
          <p:cNvPr id="2056" name="Picture 8" descr="C:\Users\hp ENVY\Desktop\i (20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71800" y="3395764"/>
            <a:ext cx="3672408" cy="289165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83568" y="2060848"/>
            <a:ext cx="947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З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5696" y="2564904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31840" y="2276872"/>
            <a:ext cx="1186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55976" y="2852936"/>
            <a:ext cx="1136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80112" y="2492896"/>
            <a:ext cx="1212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57200" y="6007291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hp ENVY\Desktop\i (1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1933655" cy="1368152"/>
          </a:xfrm>
          <a:prstGeom prst="rect">
            <a:avLst/>
          </a:prstGeom>
          <a:noFill/>
        </p:spPr>
      </p:pic>
      <p:pic>
        <p:nvPicPr>
          <p:cNvPr id="3075" name="Picture 3" descr="C:\Users\hp ENVY\Desktop\i (1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88640"/>
            <a:ext cx="1261580" cy="1296144"/>
          </a:xfrm>
          <a:prstGeom prst="rect">
            <a:avLst/>
          </a:prstGeom>
          <a:noFill/>
        </p:spPr>
      </p:pic>
      <p:pic>
        <p:nvPicPr>
          <p:cNvPr id="3076" name="Picture 4" descr="C:\Users\hp ENVY\Desktop\i (1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188640"/>
            <a:ext cx="1247775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i (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260648"/>
            <a:ext cx="1019175" cy="1428750"/>
          </a:xfrm>
          <a:prstGeom prst="rect">
            <a:avLst/>
          </a:prstGeom>
          <a:noFill/>
        </p:spPr>
      </p:pic>
      <p:pic>
        <p:nvPicPr>
          <p:cNvPr id="3078" name="Picture 6" descr="C:\Users\hp ENVY\Desktop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260648"/>
            <a:ext cx="1514088" cy="1368152"/>
          </a:xfrm>
          <a:prstGeom prst="rect">
            <a:avLst/>
          </a:prstGeom>
          <a:noFill/>
        </p:spPr>
      </p:pic>
      <p:pic>
        <p:nvPicPr>
          <p:cNvPr id="3079" name="Picture 7" descr="C:\Users\hp ENVY\Desktop\i (15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4208" y="260648"/>
            <a:ext cx="1497766" cy="1152128"/>
          </a:xfrm>
          <a:prstGeom prst="rect">
            <a:avLst/>
          </a:prstGeom>
          <a:noFill/>
        </p:spPr>
      </p:pic>
      <p:pic>
        <p:nvPicPr>
          <p:cNvPr id="3080" name="Picture 8" descr="C:\Users\hp ENVY\Desktop\i (16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919864" y="260648"/>
            <a:ext cx="1224136" cy="12241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1560" y="198884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2420888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2204864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2780928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2420888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144" y="2996952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280" y="2636912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81" name="Picture 9" descr="C:\Users\hp ENVY\Desktop\i (2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843808" y="3645024"/>
            <a:ext cx="3394937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57200" y="6007291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hp ENVY\Desktop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340768" cy="1340768"/>
          </a:xfrm>
          <a:prstGeom prst="rect">
            <a:avLst/>
          </a:prstGeom>
          <a:noFill/>
        </p:spPr>
      </p:pic>
      <p:pic>
        <p:nvPicPr>
          <p:cNvPr id="4099" name="Picture 3" descr="C:\Users\hp ENVY\Desktop\i (1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0"/>
            <a:ext cx="1234927" cy="1268760"/>
          </a:xfrm>
          <a:prstGeom prst="rect">
            <a:avLst/>
          </a:prstGeom>
          <a:noFill/>
        </p:spPr>
      </p:pic>
      <p:pic>
        <p:nvPicPr>
          <p:cNvPr id="4100" name="Picture 4" descr="C:\Users\hp ENVY\Desktop\3686060756444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188640"/>
            <a:ext cx="1228199" cy="1159965"/>
          </a:xfrm>
          <a:prstGeom prst="rect">
            <a:avLst/>
          </a:prstGeom>
          <a:noFill/>
        </p:spPr>
      </p:pic>
      <p:pic>
        <p:nvPicPr>
          <p:cNvPr id="4101" name="Picture 5" descr="C:\Users\hp ENVY\Desktop\i (1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872" y="0"/>
            <a:ext cx="1247775" cy="1428750"/>
          </a:xfrm>
          <a:prstGeom prst="rect">
            <a:avLst/>
          </a:prstGeom>
          <a:noFill/>
        </p:spPr>
      </p:pic>
      <p:pic>
        <p:nvPicPr>
          <p:cNvPr id="4102" name="Picture 6" descr="C:\Users\hp ENVY\Desktop\i (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8" y="0"/>
            <a:ext cx="1019175" cy="1428750"/>
          </a:xfrm>
          <a:prstGeom prst="rect">
            <a:avLst/>
          </a:prstGeom>
          <a:noFill/>
        </p:spPr>
      </p:pic>
      <p:pic>
        <p:nvPicPr>
          <p:cNvPr id="4103" name="Picture 7" descr="C:\Users\hp ENVY\Desktop\i (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60232" y="0"/>
            <a:ext cx="1019175" cy="1428750"/>
          </a:xfrm>
          <a:prstGeom prst="rect">
            <a:avLst/>
          </a:prstGeom>
          <a:noFill/>
        </p:spPr>
      </p:pic>
      <p:pic>
        <p:nvPicPr>
          <p:cNvPr id="4104" name="Picture 8" descr="C:\Users\hp ENVY\Desktop\i (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68344" y="188640"/>
            <a:ext cx="1447361" cy="1224135"/>
          </a:xfrm>
          <a:prstGeom prst="rect">
            <a:avLst/>
          </a:prstGeom>
          <a:noFill/>
        </p:spPr>
      </p:pic>
      <p:pic>
        <p:nvPicPr>
          <p:cNvPr id="4105" name="Picture 9" descr="C:\Users\hp ENVY\Desktop\i (21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52120" y="332657"/>
            <a:ext cx="1008112" cy="86409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1560" y="1916832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688" y="2204864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2132856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2132856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6016" y="213285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206084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76256" y="2348880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40352" y="2204864"/>
            <a:ext cx="630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106" name="Picture 10" descr="C:\Users\hp ENVY\Desktop\i (22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91880" y="2924944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5801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C:\Users\hp ENVY\Desktop\i (2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1552575" cy="1428750"/>
          </a:xfrm>
          <a:prstGeom prst="rect">
            <a:avLst/>
          </a:prstGeom>
          <a:noFill/>
        </p:spPr>
      </p:pic>
      <p:pic>
        <p:nvPicPr>
          <p:cNvPr id="5123" name="Picture 3" descr="C:\Users\hp ENVY\Desktop\i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260648"/>
            <a:ext cx="1019175" cy="1428750"/>
          </a:xfrm>
          <a:prstGeom prst="rect">
            <a:avLst/>
          </a:prstGeom>
          <a:noFill/>
        </p:spPr>
      </p:pic>
      <p:pic>
        <p:nvPicPr>
          <p:cNvPr id="5124" name="Picture 4" descr="C:\Users\hp ENVY\Desktop\i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60648"/>
            <a:ext cx="1019175" cy="1428750"/>
          </a:xfrm>
          <a:prstGeom prst="rect">
            <a:avLst/>
          </a:prstGeom>
          <a:noFill/>
        </p:spPr>
      </p:pic>
      <p:pic>
        <p:nvPicPr>
          <p:cNvPr id="5125" name="Picture 5" descr="C:\Users\hp ENVY\Desktop\i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260648"/>
            <a:ext cx="1914525" cy="1428750"/>
          </a:xfrm>
          <a:prstGeom prst="rect">
            <a:avLst/>
          </a:prstGeom>
          <a:noFill/>
        </p:spPr>
      </p:pic>
      <p:pic>
        <p:nvPicPr>
          <p:cNvPr id="5126" name="Picture 6" descr="C:\Users\hp ENVY\Desktop\i (2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260648"/>
            <a:ext cx="1104900" cy="1428750"/>
          </a:xfrm>
          <a:prstGeom prst="rect">
            <a:avLst/>
          </a:prstGeom>
          <a:noFill/>
        </p:spPr>
      </p:pic>
      <p:pic>
        <p:nvPicPr>
          <p:cNvPr id="5127" name="Picture 7" descr="C:\Users\hp ENVY\Desktop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24700" y="260648"/>
            <a:ext cx="2019300" cy="14287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2276872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1720" y="2708920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2492896"/>
            <a:ext cx="630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8024" y="2924944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2708920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Г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68344" y="2636912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9" name="Picture 9" descr="C:\Users\hp ENVY\Desktop\1329112163_166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776" y="3501008"/>
            <a:ext cx="388843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5801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C:\Users\hp ENVY\Desktop\i (2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331640" cy="1045791"/>
          </a:xfrm>
          <a:prstGeom prst="rect">
            <a:avLst/>
          </a:prstGeom>
          <a:noFill/>
        </p:spPr>
      </p:pic>
      <p:pic>
        <p:nvPicPr>
          <p:cNvPr id="6147" name="Picture 3" descr="C:\Users\hp ENVY\Desktop\i (2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0"/>
            <a:ext cx="1368152" cy="1074466"/>
          </a:xfrm>
          <a:prstGeom prst="rect">
            <a:avLst/>
          </a:prstGeom>
          <a:noFill/>
        </p:spPr>
      </p:pic>
      <p:pic>
        <p:nvPicPr>
          <p:cNvPr id="6148" name="Picture 4" descr="C:\Users\hp ENVY\Desktop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0"/>
            <a:ext cx="1584176" cy="1182221"/>
          </a:xfrm>
          <a:prstGeom prst="rect">
            <a:avLst/>
          </a:prstGeom>
          <a:noFill/>
        </p:spPr>
      </p:pic>
      <p:pic>
        <p:nvPicPr>
          <p:cNvPr id="6149" name="Picture 5" descr="C:\Users\hp ENVY\Desktop\i (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0"/>
            <a:ext cx="864096" cy="1211349"/>
          </a:xfrm>
          <a:prstGeom prst="rect">
            <a:avLst/>
          </a:prstGeom>
          <a:noFill/>
        </p:spPr>
      </p:pic>
      <p:pic>
        <p:nvPicPr>
          <p:cNvPr id="6150" name="Picture 6" descr="C:\Users\hp ENVY\Desktop\i (1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5434" y="1"/>
            <a:ext cx="1368557" cy="1052736"/>
          </a:xfrm>
          <a:prstGeom prst="rect">
            <a:avLst/>
          </a:prstGeom>
          <a:noFill/>
        </p:spPr>
      </p:pic>
      <p:pic>
        <p:nvPicPr>
          <p:cNvPr id="6151" name="Picture 7" descr="C:\Users\hp ENVY\Desktop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00192" y="0"/>
            <a:ext cx="1657722" cy="1172917"/>
          </a:xfrm>
          <a:prstGeom prst="rect">
            <a:avLst/>
          </a:prstGeom>
          <a:noFill/>
        </p:spPr>
      </p:pic>
      <p:pic>
        <p:nvPicPr>
          <p:cNvPr id="6152" name="Picture 8" descr="C:\Users\hp ENVY\Desktop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93131" y="116632"/>
            <a:ext cx="1350870" cy="10801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67544" y="1628800"/>
            <a:ext cx="9957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2060848"/>
            <a:ext cx="1116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3728" y="1844824"/>
            <a:ext cx="1231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1840" y="177281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Т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9952" y="2060848"/>
            <a:ext cx="1160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080" y="1844824"/>
            <a:ext cx="1186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2132856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53" name="Picture 9" descr="C:\Users\hp ENVY\Desktop\9164f1b3cd6fa235a4163826cefe059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776" y="2852936"/>
            <a:ext cx="3960440" cy="297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20" grpId="0"/>
      <p:bldP spid="21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</TotalTime>
  <Words>120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РЕБУСЫ   ДЛЯ  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HP</cp:lastModifiedBy>
  <cp:revision>36</cp:revision>
  <dcterms:created xsi:type="dcterms:W3CDTF">2013-05-20T07:17:01Z</dcterms:created>
  <dcterms:modified xsi:type="dcterms:W3CDTF">2020-04-03T15:05:00Z</dcterms:modified>
</cp:coreProperties>
</file>