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2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85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3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128586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B510D-87B3-48D4-B7E4-8828BEBC17EC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4C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4C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4C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3007236"/>
          </a:xfrm>
        </p:spPr>
        <p:txBody>
          <a:bodyPr/>
          <a:lstStyle/>
          <a:p>
            <a:r>
              <a:rPr lang="ru-RU" sz="4400" dirty="0" smtClean="0"/>
              <a:t>Интеллектуальная новогодняя игра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600400"/>
          </a:xfrm>
        </p:spPr>
        <p:txBody>
          <a:bodyPr/>
          <a:lstStyle/>
          <a:p>
            <a:r>
              <a:rPr lang="ru-RU" sz="6600" dirty="0" smtClean="0"/>
              <a:t>2 тур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1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Чей флаг изображен на рисунке?</a:t>
            </a:r>
          </a:p>
        </p:txBody>
      </p:sp>
      <p:sp>
        <p:nvSpPr>
          <p:cNvPr id="4" name="AutoShape 2" descr="Картинки по запросу &quot;Австралия флаг&quot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212976"/>
            <a:ext cx="5688632" cy="2844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2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Контур какой страны?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33843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3</a:t>
            </a:r>
          </a:p>
          <a:p>
            <a:pPr algn="ctr">
              <a:buNone/>
            </a:pPr>
            <a:endParaRPr lang="ru-RU" sz="1800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Как называется гора, изображенная на фото?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8194" name="Picture 2" descr="ÐÐ°ÑÑÐ¸Ð½ÐºÐ¸ Ð¿Ð¾ Ð·Ð°Ð¿ÑÐ¾ÑÑ Ð³Ð¾ÑÐ° ÑÑÐ´Ð·Ð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924944"/>
            <a:ext cx="6552728" cy="3723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4166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4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Как называется эта картина?</a:t>
            </a: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Opyat dvoyk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64904"/>
            <a:ext cx="36004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216" y="141763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5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Назовите птиц, изображенных на картине.</a:t>
            </a: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ÐÐ°ÑÑÐ¸Ð½ÐºÐ¸ Ð¿Ð¾ Ð·Ð°Ð¿ÑÐ¾ÑÑ ÐºÐ°ÑÑÐ¸Ð½Ð° Ð³ÑÐ°ÑÐ¸ Ð¿ÑÐ¸Ð»ÐµÑÐµÐ»Ð¸ ÑÐ¾ÑÐ¾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518457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6</a:t>
            </a:r>
          </a:p>
          <a:p>
            <a:pPr algn="ctr">
              <a:buNone/>
            </a:pPr>
            <a:endParaRPr lang="ru-RU" sz="2000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Кто изображен на фотографии?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&quot;шутенков&quot;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0036" y="2852936"/>
            <a:ext cx="5544616" cy="36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653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7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Перед вами марка, выпущенная почтой Беларуси. Какую фразу из трех слов, представляющую собой народную пословицу, мы закрыли белой полоской</a:t>
            </a:r>
            <a:r>
              <a:rPr lang="ru-RU" sz="2800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4" name="Рисунок 3" descr="http://ped-kopilka.ru/upload/blogs/10287_8fd120d0e81b075cfa48b3a60f0eed8a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417646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600400"/>
          </a:xfrm>
        </p:spPr>
        <p:txBody>
          <a:bodyPr/>
          <a:lstStyle/>
          <a:p>
            <a:r>
              <a:rPr lang="ru-RU" sz="6600" dirty="0" smtClean="0"/>
              <a:t>3 тур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1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На черно-белой фотографии черный цвет составляет 80% площади. Эту фотографию увеличили в 3 раза. Какой процент составляет белый цвет на увеличенной фотографии? 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600400"/>
          </a:xfrm>
        </p:spPr>
        <p:txBody>
          <a:bodyPr/>
          <a:lstStyle/>
          <a:p>
            <a:r>
              <a:rPr lang="ru-RU" sz="6600" dirty="0" smtClean="0"/>
              <a:t>1 тур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2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У сороконожки 90 ножек. Она купила 13 пар сапожек. Но при этом 16 ног остались босыми. Сколько пар старых сапожек было на сороконожке до покупки новых сапожек?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3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Что дороже: царский вагон с золотыми монетами по 5 рублей, или его половина с золотыми монетами по 10 рублей?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4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Переложите </a:t>
            </a:r>
            <a:r>
              <a:rPr lang="ru-RU" sz="2800" i="1" dirty="0" smtClean="0">
                <a:solidFill>
                  <a:schemeClr val="bg1"/>
                </a:solidFill>
              </a:rPr>
              <a:t>одну</a:t>
            </a:r>
            <a:r>
              <a:rPr lang="ru-RU" sz="2800" dirty="0" smtClean="0">
                <a:solidFill>
                  <a:schemeClr val="bg1"/>
                </a:solidFill>
              </a:rPr>
              <a:t> спичку так, чтобы получилось верное равенство. Получившееся верное равенство запишите в ответ.</a:t>
            </a: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7890" name="Picture 2" descr="http://smart-kids.su/sites/default/files/images/puzzles/8-plus-3-minus-4-ravno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149080"/>
            <a:ext cx="6158575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5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Летела стая гусей: один гусь впереди, а два позади; один позади и два впереди; один между двумя и три в ряд.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Сколько всего было гусей?</a:t>
            </a:r>
          </a:p>
          <a:p>
            <a:pPr lvl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6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Сколько треугольников изображено на рисунке?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5844" name="Picture 4" descr="ÐÐ°ÑÑÐ¸Ð½ÐºÐ¸ Ð¿Ð¾ Ð·Ð°Ð¿ÑÐ¾ÑÑ ÑÐºÐ¾Ð»ÑÐºÐ¾ ÑÑÐµÑÐ³Ð¾Ð»ÑÐ½Ð¸ÐºÐ¾Ð² Ð¸Ð·Ð¾Ð±ÑÐ°Ð¶ÐµÐ½Ð¾ Ð½Ð° ÑÐ¸ÑÑÐ½Ðº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01008"/>
            <a:ext cx="302433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7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Летом килограмм клубники стоит 80 рублей. Маша купила 1 кг 750 грамм клубники.    Сколько рублей сдачи она должна получить с 200 рублей?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lvl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mart-kids.su/sites/default/files/images/puzzles/8-plus-3-minus-4-ravno-0-answe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885950"/>
            <a:ext cx="5045546" cy="33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3007236"/>
          </a:xfrm>
        </p:spPr>
        <p:txBody>
          <a:bodyPr/>
          <a:lstStyle/>
          <a:p>
            <a:r>
              <a:rPr lang="ru-RU" sz="4400" dirty="0" smtClean="0"/>
              <a:t>С Новым годом!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518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1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Древней Руси деньгами служили серебряные бруски - их называли гривнами. Если вещь стоила меньше, чем весь брусок, то отрубали половину. Тоже деньги!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А</a:t>
            </a:r>
            <a:r>
              <a:rPr lang="ru-RU" sz="2800" dirty="0" smtClean="0">
                <a:solidFill>
                  <a:schemeClr val="bg1"/>
                </a:solidFill>
              </a:rPr>
              <a:t> как называлась отрубленная часть серебряного бруска?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2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Один из знаменитых подвигов Геракла очистка авгиевых конюшен. 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Назовите, с точностью хотя бы до порядка, сколько лошадей в них было?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3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Как звали того, который попросил у некоего волшебника из изумрудного города «то, чего всегда не хватает»?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4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Эта страна, находящаяся в Южной Америке берет свое название от некоторого химического элемента таблицы Менделеева.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Назовите эту страну.</a:t>
            </a: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5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 1976 году швед Бьерн </a:t>
            </a:r>
            <a:r>
              <a:rPr lang="ru-RU" sz="2800" dirty="0" err="1" smtClean="0">
                <a:solidFill>
                  <a:schemeClr val="bg1"/>
                </a:solidFill>
              </a:rPr>
              <a:t>Бранд</a:t>
            </a:r>
            <a:r>
              <a:rPr lang="ru-RU" sz="2800" dirty="0" smtClean="0">
                <a:solidFill>
                  <a:schemeClr val="bg1"/>
                </a:solidFill>
              </a:rPr>
              <a:t> поставил мировой рекорд — более 271 часа говорил без передышки, едва не побив попутно и другой рекорд в 288 часов. Какой?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6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Каким одним географическим понятием можно объединить слова: </a:t>
            </a:r>
            <a:r>
              <a:rPr lang="ru-RU" sz="2800" dirty="0" err="1" smtClean="0">
                <a:solidFill>
                  <a:schemeClr val="bg1"/>
                </a:solidFill>
              </a:rPr>
              <a:t>сарма</a:t>
            </a:r>
            <a:r>
              <a:rPr lang="ru-RU" sz="2800" dirty="0" smtClean="0">
                <a:solidFill>
                  <a:schemeClr val="bg1"/>
                </a:solidFill>
              </a:rPr>
              <a:t>, баргузин, </a:t>
            </a:r>
            <a:r>
              <a:rPr lang="ru-RU" sz="2800" dirty="0" err="1" smtClean="0">
                <a:solidFill>
                  <a:schemeClr val="bg1"/>
                </a:solidFill>
              </a:rPr>
              <a:t>верховик</a:t>
            </a:r>
            <a:r>
              <a:rPr lang="ru-RU" sz="2800" dirty="0" smtClean="0">
                <a:solidFill>
                  <a:schemeClr val="bg1"/>
                </a:solidFill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</a:rPr>
              <a:t>култук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Вопрос 7</a:t>
            </a: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  <a:latin typeface="+mn-lt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Зимой холодно, поэтому мы одеваемся тепло — валенки, шубы, шапки. Греет ли зимой шуба?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38996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>false</MarketSpecific>
    <PrimaryImageGen xmlns="9d035d7d-02e5-4a00-8b62-9a556aabc7b5">true</PrimaryImageGen>
    <ThumbnailAssetId xmlns="9d035d7d-02e5-4a00-8b62-9a556aabc7b5" xsi:nil="true"/>
    <LegacyData xmlns="9d035d7d-02e5-4a00-8b62-9a556aabc7b5">ListingID:;Manager:;BuildStatus:None;MockupPath:</LegacyData>
    <TPFriendlyName xmlns="9d035d7d-02e5-4a00-8b62-9a556aabc7b5">Шаблон оформления с елкой, подарками и снежинками</TPFriendlyName>
    <NumericId xmlns="9d035d7d-02e5-4a00-8b62-9a556aabc7b5">-1</NumericId>
    <BusinessGroup xmlns="9d035d7d-02e5-4a00-8b62-9a556aabc7b5" xsi:nil="true"/>
    <SourceTitle xmlns="9d035d7d-02e5-4a00-8b62-9a556aabc7b5">Шаблон оформления с елкой, подарками и снежинками</SourceTitle>
    <APEditor xmlns="9d035d7d-02e5-4a00-8b62-9a556aabc7b5">
      <UserInfo>
        <DisplayName>FAREAST\v-suvant</DisplayName>
        <AccountId>121</AccountId>
        <AccountType/>
      </UserInfo>
    </APEditor>
    <OpenTemplate xmlns="9d035d7d-02e5-4a00-8b62-9a556aabc7b5">true</OpenTemplate>
    <UALocComments xmlns="9d035d7d-02e5-4a00-8b62-9a556aabc7b5" xsi:nil="true"/>
    <ParentAssetId xmlns="9d035d7d-02e5-4a00-8b62-9a556aabc7b5" xsi:nil="true"/>
    <LastPublishResultLookup xmlns="9d035d7d-02e5-4a00-8b62-9a556aabc7b5" xsi:nil="true"/>
    <PublishStatusLookup xmlns="9d035d7d-02e5-4a00-8b62-9a556aabc7b5">
      <Value>247633</Value>
      <Value>465880</Value>
    </PublishStatusLookup>
    <IntlLangReviewDate xmlns="9d035d7d-02e5-4a00-8b62-9a556aabc7b5" xsi:nil="true"/>
    <Providers xmlns="9d035d7d-02e5-4a00-8b62-9a556aabc7b5" xsi:nil="true"/>
    <MachineTranslated xmlns="9d035d7d-02e5-4a00-8b62-9a556aabc7b5">false</MachineTranslated>
    <OriginalSourceMarket xmlns="9d035d7d-02e5-4a00-8b62-9a556aabc7b5">english</OriginalSourceMarket>
    <TPInstallLocation xmlns="9d035d7d-02e5-4a00-8b62-9a556aabc7b5">{My Templates}</TPInstallLocation>
    <ClipArtFilename xmlns="9d035d7d-02e5-4a00-8b62-9a556aabc7b5" xsi:nil="true"/>
    <APDescription xmlns="9d035d7d-02e5-4a00-8b62-9a556aabc7b5" xsi:nil="true"/>
    <ContentItem xmlns="9d035d7d-02e5-4a00-8b62-9a556aabc7b5" xsi:nil="true"/>
    <PublishTargets xmlns="9d035d7d-02e5-4a00-8b62-9a556aabc7b5">OfficeOnline</PublishTargets>
    <EditorialStatus xmlns="9d035d7d-02e5-4a00-8b62-9a556aabc7b5" xsi:nil="true"/>
    <TPLaunchHelpLinkType xmlns="9d035d7d-02e5-4a00-8b62-9a556aabc7b5" xsi:nil="true"/>
    <LastModifiedDateTime xmlns="9d035d7d-02e5-4a00-8b62-9a556aabc7b5" xsi:nil="true"/>
    <TimesCloned xmlns="9d035d7d-02e5-4a00-8b62-9a556aabc7b5" xsi:nil="true"/>
    <LastHandOff xmlns="9d035d7d-02e5-4a00-8b62-9a556aabc7b5" xsi:nil="true"/>
    <Provider xmlns="9d035d7d-02e5-4a00-8b62-9a556aabc7b5" xsi:nil="true"/>
    <AcquiredFrom xmlns="9d035d7d-02e5-4a00-8b62-9a556aabc7b5" xsi:nil="true"/>
    <AssetStart xmlns="9d035d7d-02e5-4a00-8b62-9a556aabc7b5">2010-01-26T04:24:00+00:00</AssetStart>
    <FriendlyTitle xmlns="9d035d7d-02e5-4a00-8b62-9a556aabc7b5" xsi:nil="true"/>
    <UACurrentWords xmlns="9d035d7d-02e5-4a00-8b62-9a556aabc7b5">0</UACurrentWords>
    <UALocRecommendation xmlns="9d035d7d-02e5-4a00-8b62-9a556aabc7b5">Localize</UALocRecommendation>
    <Manager xmlns="9d035d7d-02e5-4a00-8b62-9a556aabc7b5" xsi:nil="true"/>
    <ArtSampleDocs xmlns="9d035d7d-02e5-4a00-8b62-9a556aabc7b5" xsi:nil="true"/>
    <TPClientViewer xmlns="9d035d7d-02e5-4a00-8b62-9a556aabc7b5" xsi:nil="true"/>
    <IsDeleted xmlns="9d035d7d-02e5-4a00-8b62-9a556aabc7b5">false</IsDeleted>
    <UANotes xmlns="9d035d7d-02e5-4a00-8b62-9a556aabc7b5" xsi:nil="true"/>
    <ShowIn xmlns="9d035d7d-02e5-4a00-8b62-9a556aabc7b5">On Web no search</ShowIn>
    <VoteCount xmlns="9d035d7d-02e5-4a00-8b62-9a556aabc7b5" xsi:nil="true"/>
    <OOCacheId xmlns="9d035d7d-02e5-4a00-8b62-9a556aabc7b5" xsi:nil="true"/>
    <CSXHash xmlns="9d035d7d-02e5-4a00-8b62-9a556aabc7b5" xsi:nil="true"/>
    <Downloads xmlns="9d035d7d-02e5-4a00-8b62-9a556aabc7b5">0</Downloads>
    <TemplateStatus xmlns="9d035d7d-02e5-4a00-8b62-9a556aabc7b5" xsi:nil="true"/>
    <DSATActionTaken xmlns="9d035d7d-02e5-4a00-8b62-9a556aabc7b5" xsi:nil="true"/>
    <CSXSubmissionMarket xmlns="9d035d7d-02e5-4a00-8b62-9a556aabc7b5" xsi:nil="true"/>
    <AssetExpire xmlns="9d035d7d-02e5-4a00-8b62-9a556aabc7b5">2100-01-01T00:00:00+00:00</AssetExpire>
    <EditorialTags xmlns="9d035d7d-02e5-4a00-8b62-9a556aabc7b5" xsi:nil="true"/>
    <TPExecutable xmlns="9d035d7d-02e5-4a00-8b62-9a556aabc7b5" xsi:nil="true"/>
    <SubmitterId xmlns="9d035d7d-02e5-4a00-8b62-9a556aabc7b5" xsi:nil="true"/>
    <AssetType xmlns="9d035d7d-02e5-4a00-8b62-9a556aabc7b5">TP</AssetType>
    <BugNumber xmlns="9d035d7d-02e5-4a00-8b62-9a556aabc7b5" xsi:nil="true"/>
    <ApprovalLog xmlns="9d035d7d-02e5-4a00-8b62-9a556aabc7b5" xsi:nil="true"/>
    <CSXUpdate xmlns="9d035d7d-02e5-4a00-8b62-9a556aabc7b5">false</CSXUpdate>
    <CSXSubmissionDate xmlns="9d035d7d-02e5-4a00-8b62-9a556aabc7b5" xsi:nil="true"/>
    <TPComponent xmlns="9d035d7d-02e5-4a00-8b62-9a556aabc7b5">PPTFiles</TPComponent>
    <Milestone xmlns="9d035d7d-02e5-4a00-8b62-9a556aabc7b5" xsi:nil="true"/>
    <OriginAsset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TP010389960</AssetId>
    <TPLaunchHelpLink xmlns="9d035d7d-02e5-4a00-8b62-9a556aabc7b5" xsi:nil="true"/>
    <TPApplication xmlns="9d035d7d-02e5-4a00-8b62-9a556aabc7b5">PowerPoint</TPApplication>
    <PolicheckWords xmlns="9d035d7d-02e5-4a00-8b62-9a556aabc7b5" xsi:nil="true"/>
    <IntlLocPriority xmlns="9d035d7d-02e5-4a00-8b62-9a556aabc7b5" xsi:nil="true"/>
    <IntlLangReviewer xmlns="9d035d7d-02e5-4a00-8b62-9a556aabc7b5" xsi:nil="true"/>
    <HandoffToMSDN xmlns="9d035d7d-02e5-4a00-8b62-9a556aabc7b5" xsi:nil="true"/>
    <CrawlForDependencies xmlns="9d035d7d-02e5-4a00-8b62-9a556aabc7b5">false</CrawlForDependencies>
    <PlannedPubDate xmlns="9d035d7d-02e5-4a00-8b62-9a556aabc7b5" xsi:nil="true"/>
    <TrustLevel xmlns="9d035d7d-02e5-4a00-8b62-9a556aabc7b5">1 Microsoft Managed Content</TrustLevel>
    <IsSearchable xmlns="9d035d7d-02e5-4a00-8b62-9a556aabc7b5">false</IsSearchable>
    <TPNamespace xmlns="9d035d7d-02e5-4a00-8b62-9a556aabc7b5" xsi:nil="true"/>
    <TemplateTemplateType xmlns="9d035d7d-02e5-4a00-8b62-9a556aabc7b5">PowerPoint 12 Default</TemplateTemplateType>
    <Markets xmlns="9d035d7d-02e5-4a00-8b62-9a556aabc7b5"/>
    <IntlLangReview xmlns="9d035d7d-02e5-4a00-8b62-9a556aabc7b5" xsi:nil="true"/>
    <UAProjectedTotalWords xmlns="9d035d7d-02e5-4a00-8b62-9a556aabc7b5" xsi:nil="true"/>
    <AverageRating xmlns="9d035d7d-02e5-4a00-8b62-9a556aabc7b5" xsi:nil="true"/>
    <OutputCachingOn xmlns="9d035d7d-02e5-4a00-8b62-9a556aabc7b5">false</OutputCachingOn>
    <APAuthor xmlns="9d035d7d-02e5-4a00-8b62-9a556aabc7b5">
      <UserInfo>
        <DisplayName>FAREAST\v-suvant</DisplayName>
        <AccountId>121</AccountId>
        <AccountType/>
      </UserInfo>
    </APAuthor>
    <TPCommandLine xmlns="9d035d7d-02e5-4a00-8b62-9a556aabc7b5">{PP} /n {FilePath}</TPCommandLine>
    <TPAppVersion xmlns="9d035d7d-02e5-4a00-8b62-9a556aabc7b5">12</TPAppVersion>
    <BlockPublish xmlns="9d035d7d-02e5-4a00-8b62-9a556aabc7b5">false</BlockPublish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73967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D5508A-46C2-4622-ABF6-E0C7465DAE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9B1A16-3B1A-4A41-BE16-517C17497FF4}">
  <ds:schemaRefs>
    <ds:schemaRef ds:uri="91e8d559-4d54-460d-ba58-5d5027f88b4d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d035d7d-02e5-4a00-8b62-9a556aabc7b5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126C9E1-8976-4514-9EDE-B5B15393C4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TF10389960</Template>
  <TotalTime>801</TotalTime>
  <Words>437</Words>
  <Application>Microsoft Office PowerPoint</Application>
  <PresentationFormat>Экран (4:3)</PresentationFormat>
  <Paragraphs>93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Segoe</vt:lpstr>
      <vt:lpstr>Segoe Script</vt:lpstr>
      <vt:lpstr>Times New Roman</vt:lpstr>
      <vt:lpstr>TF10389960</vt:lpstr>
      <vt:lpstr>Интеллектуальная новогодняя игра</vt:lpstr>
      <vt:lpstr>1 тур</vt:lpstr>
      <vt:lpstr>1 тур</vt:lpstr>
      <vt:lpstr>1 тур</vt:lpstr>
      <vt:lpstr>1 тур</vt:lpstr>
      <vt:lpstr>1 тур</vt:lpstr>
      <vt:lpstr>1 тур</vt:lpstr>
      <vt:lpstr>1 тур</vt:lpstr>
      <vt:lpstr>1 тур</vt:lpstr>
      <vt:lpstr>2 тур</vt:lpstr>
      <vt:lpstr>2 тур</vt:lpstr>
      <vt:lpstr>2 тур</vt:lpstr>
      <vt:lpstr>2 тур</vt:lpstr>
      <vt:lpstr>2 тур</vt:lpstr>
      <vt:lpstr>2 тур</vt:lpstr>
      <vt:lpstr>2 тур</vt:lpstr>
      <vt:lpstr>2 тур</vt:lpstr>
      <vt:lpstr>3 тур</vt:lpstr>
      <vt:lpstr>3 тур</vt:lpstr>
      <vt:lpstr>3 тур</vt:lpstr>
      <vt:lpstr>3 тур</vt:lpstr>
      <vt:lpstr>3 тур</vt:lpstr>
      <vt:lpstr>3 тур</vt:lpstr>
      <vt:lpstr>3 тур</vt:lpstr>
      <vt:lpstr>3 тур</vt:lpstr>
      <vt:lpstr>Презентация PowerPoint</vt:lpstr>
      <vt:lpstr>С Новым годом!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Что, где, когда?</dc:title>
  <dc:subject>Шаблон оформления</dc:subject>
  <dc:creator>doloroused</dc:creator>
  <cp:keywords>Шаблон оформления</cp:keywords>
  <dc:description>Корпорация Майкрософт</dc:description>
  <cp:lastModifiedBy>Erdeni Darmakheev</cp:lastModifiedBy>
  <cp:revision>16</cp:revision>
  <dcterms:created xsi:type="dcterms:W3CDTF">2018-12-28T09:46:22Z</dcterms:created>
  <dcterms:modified xsi:type="dcterms:W3CDTF">2020-04-03T07:53:48Z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67;#Template 12;#53;#PowerPoint 12</vt:lpwstr>
  </property>
  <property fmtid="{D5CDD505-2E9C-101B-9397-08002B2CF9AE}" pid="4" name="Order">
    <vt:r8>9511500</vt:r8>
  </property>
</Properties>
</file>