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42" y="-5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7CFFFB-79DC-4C24-BD81-55AFC7DB0FE8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13C4F7-3EF5-4C45-80D6-2D9716DE078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13C4F7-3EF5-4C45-80D6-2D9716DE0782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81E14-C0CA-4AF7-87C1-409B8BB1753F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0CB0E-EF68-417C-988A-DA6CADB64D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81E14-C0CA-4AF7-87C1-409B8BB1753F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0CB0E-EF68-417C-988A-DA6CADB64D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81E14-C0CA-4AF7-87C1-409B8BB1753F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0CB0E-EF68-417C-988A-DA6CADB64D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81E14-C0CA-4AF7-87C1-409B8BB1753F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0CB0E-EF68-417C-988A-DA6CADB64D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81E14-C0CA-4AF7-87C1-409B8BB1753F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0CB0E-EF68-417C-988A-DA6CADB64D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81E14-C0CA-4AF7-87C1-409B8BB1753F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0CB0E-EF68-417C-988A-DA6CADB64D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81E14-C0CA-4AF7-87C1-409B8BB1753F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0CB0E-EF68-417C-988A-DA6CADB64D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81E14-C0CA-4AF7-87C1-409B8BB1753F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0CB0E-EF68-417C-988A-DA6CADB64D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81E14-C0CA-4AF7-87C1-409B8BB1753F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0CB0E-EF68-417C-988A-DA6CADB64D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81E14-C0CA-4AF7-87C1-409B8BB1753F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0CB0E-EF68-417C-988A-DA6CADB64D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81E14-C0CA-4AF7-87C1-409B8BB1753F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0CB0E-EF68-417C-988A-DA6CADB64D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481E14-C0CA-4AF7-87C1-409B8BB1753F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60CB0E-EF68-417C-988A-DA6CADB64D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игра картинки\hello_html_3c2592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60648"/>
            <a:ext cx="8064896" cy="61926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4824535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Интерактивная игра </a:t>
            </a:r>
            <a:br>
              <a:rPr lang="ru-RU" sz="2800" b="1" dirty="0" smtClean="0">
                <a:solidFill>
                  <a:srgbClr val="00B050"/>
                </a:solidFill>
              </a:rPr>
            </a:br>
            <a:r>
              <a:rPr lang="ru-RU" sz="2800" b="1" dirty="0" smtClean="0">
                <a:solidFill>
                  <a:srgbClr val="00B050"/>
                </a:solidFill>
              </a:rPr>
              <a:t>для дошкольников 4-5 лет</a:t>
            </a:r>
            <a:br>
              <a:rPr lang="ru-RU" sz="2800" b="1" dirty="0" smtClean="0">
                <a:solidFill>
                  <a:srgbClr val="00B05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dirty="0" smtClean="0">
                <a:solidFill>
                  <a:srgbClr val="002060"/>
                </a:solidFill>
              </a:rPr>
              <a:t>«Найди цифры на картинке»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445224"/>
            <a:ext cx="6400800" cy="19357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600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5184576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Знание математики помогает всем взрослым совершать покупки, делать тебе  подарки , делить праздничный пирог  на равные части и  многого  другого  полезного , хочешь проверить свои знания математики.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Найди все цифры от 1 до 10  и с помощью компьютерной мыши , расставь их в клеточки , по порядку  </a:t>
            </a:r>
            <a:endParaRPr lang="ru-RU" sz="3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445224"/>
            <a:ext cx="6400800" cy="19357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игра картинки\maxresdefaul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52536" y="0"/>
            <a:ext cx="9865096" cy="6858000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6165304"/>
          <a:ext cx="6504380" cy="6926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0438"/>
                <a:gridCol w="650438"/>
                <a:gridCol w="650438"/>
                <a:gridCol w="650438"/>
                <a:gridCol w="650438"/>
                <a:gridCol w="650438"/>
                <a:gridCol w="650438"/>
                <a:gridCol w="650438"/>
                <a:gridCol w="650438"/>
                <a:gridCol w="650438"/>
              </a:tblGrid>
              <a:tr h="692696">
                <a:tc>
                  <a:txBody>
                    <a:bodyPr/>
                    <a:lstStyle/>
                    <a:p>
                      <a:endParaRPr lang="ru-RU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1" name="Picture 3" descr="C:\Users\User\Desktop\игра картинки\number8_PNG1867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2132856"/>
            <a:ext cx="458416" cy="620688"/>
          </a:xfrm>
          <a:prstGeom prst="rect">
            <a:avLst/>
          </a:prstGeom>
          <a:noFill/>
        </p:spPr>
      </p:pic>
      <p:pic>
        <p:nvPicPr>
          <p:cNvPr id="2052" name="Picture 4" descr="C:\Users\User\Desktop\игра картинки\Number 2 PNG images free download_PNG14955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4293096"/>
            <a:ext cx="487094" cy="694730"/>
          </a:xfrm>
          <a:prstGeom prst="rect">
            <a:avLst/>
          </a:prstGeom>
          <a:noFill/>
        </p:spPr>
      </p:pic>
      <p:pic>
        <p:nvPicPr>
          <p:cNvPr id="2053" name="Picture 5" descr="C:\Users\User\Desktop\игра картинки\number3_PNG14970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7584" y="1844824"/>
            <a:ext cx="459557" cy="667824"/>
          </a:xfrm>
          <a:prstGeom prst="rect">
            <a:avLst/>
          </a:prstGeom>
          <a:noFill/>
        </p:spPr>
      </p:pic>
      <p:pic>
        <p:nvPicPr>
          <p:cNvPr id="2054" name="Picture 6" descr="C:\Users\User\Desktop\игра картинки\number9_PNG19134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388424" y="6160243"/>
            <a:ext cx="488430" cy="697757"/>
          </a:xfrm>
          <a:prstGeom prst="rect">
            <a:avLst/>
          </a:prstGeom>
          <a:noFill/>
        </p:spPr>
      </p:pic>
      <p:pic>
        <p:nvPicPr>
          <p:cNvPr id="2055" name="Picture 7" descr="C:\Users\User\Desktop\игра картинки\number5_PNG15085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28184" y="2780928"/>
            <a:ext cx="597322" cy="697139"/>
          </a:xfrm>
          <a:prstGeom prst="rect">
            <a:avLst/>
          </a:prstGeom>
          <a:noFill/>
        </p:spPr>
      </p:pic>
      <p:pic>
        <p:nvPicPr>
          <p:cNvPr id="2056" name="Picture 8" descr="C:\Users\User\Desktop\игра картинки\number4_PNG15009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172400" y="1988840"/>
            <a:ext cx="491084" cy="622730"/>
          </a:xfrm>
          <a:prstGeom prst="rect">
            <a:avLst/>
          </a:prstGeom>
          <a:noFill/>
        </p:spPr>
      </p:pic>
      <p:pic>
        <p:nvPicPr>
          <p:cNvPr id="2057" name="Picture 9" descr="C:\Users\User\Desktop\игра картинки\number7_PNG18631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907704" y="5085184"/>
            <a:ext cx="445149" cy="620688"/>
          </a:xfrm>
          <a:prstGeom prst="rect">
            <a:avLst/>
          </a:prstGeom>
          <a:noFill/>
        </p:spPr>
      </p:pic>
      <p:pic>
        <p:nvPicPr>
          <p:cNvPr id="2058" name="Picture 10" descr="C:\Users\User\Desktop\игра картинки\number6_PNG18593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884368" y="4581128"/>
            <a:ext cx="440594" cy="630050"/>
          </a:xfrm>
          <a:prstGeom prst="rect">
            <a:avLst/>
          </a:prstGeom>
          <a:noFill/>
        </p:spPr>
      </p:pic>
      <p:pic>
        <p:nvPicPr>
          <p:cNvPr id="2059" name="Picture 11" descr="C:\Users\User\Desktop\игра картинки\number0_PNG19180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740352" y="0"/>
            <a:ext cx="427187" cy="596943"/>
          </a:xfrm>
          <a:prstGeom prst="rect">
            <a:avLst/>
          </a:prstGeom>
          <a:noFill/>
        </p:spPr>
      </p:pic>
      <p:pic>
        <p:nvPicPr>
          <p:cNvPr id="2060" name="Picture 12" descr="C:\Users\User\Desktop\игра картинки\number1_PNG14877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236296" y="0"/>
            <a:ext cx="603646" cy="603646"/>
          </a:xfrm>
          <a:prstGeom prst="rect">
            <a:avLst/>
          </a:prstGeom>
          <a:noFill/>
        </p:spPr>
      </p:pic>
      <p:pic>
        <p:nvPicPr>
          <p:cNvPr id="2061" name="Picture 13" descr="C:\Users\User\Desktop\игра картинки\number1_PNG14877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195736" y="0"/>
            <a:ext cx="639662" cy="6396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11111E-6 L -0.07431 0.8944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" y="4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27778E-6 -1.85185E-6 L -0.27569 0.2625 " pathEditMode="relative" ptsTypes="AA">
                                      <p:cBhvr>
                                        <p:cTn id="11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0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38889E-6 4.81481E-6 L 0.22831 0.62986 " pathEditMode="relative" ptsTypes="AA">
                                      <p:cBhvr>
                                        <p:cTn id="16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68 0.00717 L -0.49931 0.60555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2" y="2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6 -1.85185E-6 L -0.22848 0.48287 " pathEditMode="relative" ptsTypes="AA">
                                      <p:cBhvr>
                                        <p:cTn id="26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0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22222E-6 -2.96296E-6 L -0.33072 0.23079 " pathEditMode="relative" ptsTypes="AA">
                                      <p:cBhvr>
                                        <p:cTn id="31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05556E-6 -7.40741E-7 L 0.40156 0.16783 " pathEditMode="relative" ptsTypes="AA">
                                      <p:cBhvr>
                                        <p:cTn id="36" dur="2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5E-6 1.85185E-6 L -0.18108 0.01042 " pathEditMode="relative" ptsTypes="AA">
                                      <p:cBhvr>
                                        <p:cTn id="41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0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0.01505 L -0.00139 0.90162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4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0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0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45 0.00509 L -0.01545 0.9081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9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0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7.40741E-7 L 0.06303 0.58796 " pathEditMode="relative" ptsTypes="AA">
                                      <p:cBhvr>
                                        <p:cTn id="56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игра картинки\hello_html_3c2592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60648"/>
            <a:ext cx="8064896" cy="61926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4824535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МОЛОДЕЦ!</a:t>
            </a:r>
            <a:endParaRPr lang="ru-RU" sz="8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445224"/>
            <a:ext cx="6400800" cy="19357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443</TotalTime>
  <Words>34</Words>
  <Application>Microsoft Office PowerPoint</Application>
  <PresentationFormat>Экран (4:3)</PresentationFormat>
  <Paragraphs>4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Интерактивная игра  для дошкольников 4-5 лет  «Найди цифры на картинке»</vt:lpstr>
      <vt:lpstr>Знание математики помогает всем взрослым совершать покупки, делать тебе  подарки , делить праздничный пирог  на равные части и  многого  другого  полезного , хочешь проверить свои знания математики.   Найди все цифры от 1 до 10  и с помощью компьютерной мыши , расставь их в клеточки , по порядку  </vt:lpstr>
      <vt:lpstr>Слайд 3</vt:lpstr>
      <vt:lpstr>МОЛОДЕЦ!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Интерактивная игра  для дошкольников 4-5 лет  «Найди цифры на картинке»</dc:title>
  <dc:creator>User</dc:creator>
  <cp:lastModifiedBy>User</cp:lastModifiedBy>
  <cp:revision>47</cp:revision>
  <dcterms:created xsi:type="dcterms:W3CDTF">2020-04-02T09:58:06Z</dcterms:created>
  <dcterms:modified xsi:type="dcterms:W3CDTF">2020-04-03T06:08:01Z</dcterms:modified>
</cp:coreProperties>
</file>