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5" d="100"/>
          <a:sy n="95" d="100"/>
        </p:scale>
        <p:origin x="-1090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8CC1A-E9ED-4572-B7EB-E4A3B403CF14}" type="datetimeFigureOut">
              <a:rPr lang="ru-RU" smtClean="0"/>
              <a:t>03.04.2020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1D8BF1-6F92-4BC9-93D1-4133A241C0C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8CC1A-E9ED-4572-B7EB-E4A3B403CF14}" type="datetimeFigureOut">
              <a:rPr lang="ru-RU" smtClean="0"/>
              <a:t>03.04.2020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1D8BF1-6F92-4BC9-93D1-4133A241C0C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8CC1A-E9ED-4572-B7EB-E4A3B403CF14}" type="datetimeFigureOut">
              <a:rPr lang="ru-RU" smtClean="0"/>
              <a:t>03.04.2020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1D8BF1-6F92-4BC9-93D1-4133A241C0C8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8CC1A-E9ED-4572-B7EB-E4A3B403CF14}" type="datetimeFigureOut">
              <a:rPr lang="ru-RU" smtClean="0"/>
              <a:t>03.04.2020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1D8BF1-6F92-4BC9-93D1-4133A241C0C8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8CC1A-E9ED-4572-B7EB-E4A3B403CF14}" type="datetimeFigureOut">
              <a:rPr lang="ru-RU" smtClean="0"/>
              <a:t>03.04.2020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1D8BF1-6F92-4BC9-93D1-4133A241C0C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8CC1A-E9ED-4572-B7EB-E4A3B403CF14}" type="datetimeFigureOut">
              <a:rPr lang="ru-RU" smtClean="0"/>
              <a:t>03.04.2020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1D8BF1-6F92-4BC9-93D1-4133A241C0C8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8CC1A-E9ED-4572-B7EB-E4A3B403CF14}" type="datetimeFigureOut">
              <a:rPr lang="ru-RU" smtClean="0"/>
              <a:t>03.04.2020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1D8BF1-6F92-4BC9-93D1-4133A241C0C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8CC1A-E9ED-4572-B7EB-E4A3B403CF14}" type="datetimeFigureOut">
              <a:rPr lang="ru-RU" smtClean="0"/>
              <a:t>03.04.2020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1D8BF1-6F92-4BC9-93D1-4133A241C0C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8CC1A-E9ED-4572-B7EB-E4A3B403CF14}" type="datetimeFigureOut">
              <a:rPr lang="ru-RU" smtClean="0"/>
              <a:t>03.04.2020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1D8BF1-6F92-4BC9-93D1-4133A241C0C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8CC1A-E9ED-4572-B7EB-E4A3B403CF14}" type="datetimeFigureOut">
              <a:rPr lang="ru-RU" smtClean="0"/>
              <a:t>03.04.2020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1D8BF1-6F92-4BC9-93D1-4133A241C0C8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8CC1A-E9ED-4572-B7EB-E4A3B403CF14}" type="datetimeFigureOut">
              <a:rPr lang="ru-RU" smtClean="0"/>
              <a:t>03.04.2020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1D8BF1-6F92-4BC9-93D1-4133A241C0C8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7868CC1A-E9ED-4572-B7EB-E4A3B403CF14}" type="datetimeFigureOut">
              <a:rPr lang="ru-RU" smtClean="0"/>
              <a:t>03.04.2020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A31D8BF1-6F92-4BC9-93D1-4133A241C0C8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124744"/>
            <a:ext cx="7772400" cy="1470025"/>
          </a:xfrm>
        </p:spPr>
        <p:txBody>
          <a:bodyPr>
            <a:normAutofit/>
          </a:bodyPr>
          <a:lstStyle/>
          <a:p>
            <a:r>
              <a:rPr lang="ru-RU" dirty="0" smtClean="0"/>
              <a:t>История Бурятии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59632" y="4293096"/>
            <a:ext cx="6400800" cy="1752600"/>
          </a:xfrm>
        </p:spPr>
        <p:txBody>
          <a:bodyPr>
            <a:normAutofit/>
          </a:bodyPr>
          <a:lstStyle/>
          <a:p>
            <a:endParaRPr lang="ru-RU" sz="2200" dirty="0"/>
          </a:p>
        </p:txBody>
      </p:sp>
    </p:spTree>
    <p:extLst>
      <p:ext uri="{BB962C8B-B14F-4D97-AF65-F5344CB8AC3E}">
        <p14:creationId xmlns:p14="http://schemas.microsoft.com/office/powerpoint/2010/main" val="2107809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196752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200" dirty="0" smtClean="0"/>
              <a:t>    До 17 века все земли нынешней республики принадлежали Монгольской </a:t>
            </a:r>
            <a:r>
              <a:rPr lang="ru-RU" sz="2200" dirty="0"/>
              <a:t>и</a:t>
            </a:r>
            <a:r>
              <a:rPr lang="ru-RU" sz="2200" dirty="0" smtClean="0"/>
              <a:t>мперии. В 1639 году первые русские казаки начали освоение Бурятии. Были заложены остроги, а самым большим из них был </a:t>
            </a:r>
            <a:r>
              <a:rPr lang="ru-RU" sz="2200" dirty="0" err="1" smtClean="0"/>
              <a:t>Удинский</a:t>
            </a:r>
            <a:r>
              <a:rPr lang="ru-RU" sz="2200" dirty="0" smtClean="0"/>
              <a:t>. В 1729 году была проведена российско-китайская граница и племенам монголо-бурят пришлось формироваться в единый бурятский народ.</a:t>
            </a:r>
            <a:endParaRPr lang="ru-RU" sz="22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616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Начало </a:t>
            </a:r>
            <a:endParaRPr lang="ru-RU" sz="3200" dirty="0"/>
          </a:p>
        </p:txBody>
      </p:sp>
      <p:pic>
        <p:nvPicPr>
          <p:cNvPr id="1027" name="Picture 3" descr="C:\Users\ПК\Downloads\opera autoupdate\CUsersПКAppDataLocalProgramsOperaassistant\slide_2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573016"/>
            <a:ext cx="4257616" cy="31057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ПК\Downloads\opera autoupdate\CUsersПКAppDataLocalProgramsOperaassistant\774625_525669790799804_212954193_o-960x53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3573016"/>
            <a:ext cx="4032448" cy="31057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06691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052737"/>
            <a:ext cx="8229600" cy="324036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200" dirty="0" smtClean="0"/>
              <a:t>   Также Бурятия служила местом каторги для декабристов. Заодно в неё переселили старообрядцев-</a:t>
            </a:r>
            <a:r>
              <a:rPr lang="ru-RU" sz="2200" dirty="0" err="1" smtClean="0"/>
              <a:t>семейских</a:t>
            </a:r>
            <a:r>
              <a:rPr lang="ru-RU" sz="2200" dirty="0" smtClean="0"/>
              <a:t>.</a:t>
            </a:r>
          </a:p>
          <a:p>
            <a:pPr marL="0" indent="0">
              <a:buNone/>
            </a:pPr>
            <a:r>
              <a:rPr lang="ru-RU" sz="2200" dirty="0"/>
              <a:t> </a:t>
            </a:r>
            <a:r>
              <a:rPr lang="ru-RU" sz="2200" dirty="0" smtClean="0"/>
              <a:t>   В 1851 году два округа-Нерчинский и </a:t>
            </a:r>
            <a:r>
              <a:rPr lang="ru-RU" sz="2200" dirty="0" err="1" smtClean="0"/>
              <a:t>Верхнеудинский</a:t>
            </a:r>
            <a:r>
              <a:rPr lang="ru-RU" sz="2200" dirty="0" smtClean="0"/>
              <a:t> преобразовались самостоятельную Забайкальскую область. В 1884 Забайкальская область вошла в состав Приамурского генерал-губернаторства. </a:t>
            </a:r>
          </a:p>
          <a:p>
            <a:pPr marL="0" indent="0">
              <a:buNone/>
            </a:pPr>
            <a:r>
              <a:rPr lang="ru-RU" sz="2200" dirty="0"/>
              <a:t> </a:t>
            </a:r>
            <a:r>
              <a:rPr lang="ru-RU" sz="2200" dirty="0" smtClean="0"/>
              <a:t>   За это время республика развивалась , росли городки и обучалось население. </a:t>
            </a:r>
            <a:endParaRPr lang="ru-RU" sz="22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-99392"/>
            <a:ext cx="8229600" cy="1152128"/>
          </a:xfrm>
        </p:spPr>
        <p:txBody>
          <a:bodyPr>
            <a:normAutofit/>
          </a:bodyPr>
          <a:lstStyle/>
          <a:p>
            <a:r>
              <a:rPr lang="ru-RU" sz="3200" dirty="0" smtClean="0"/>
              <a:t>Развитие республики</a:t>
            </a:r>
            <a:endParaRPr lang="ru-RU" sz="3200" dirty="0"/>
          </a:p>
        </p:txBody>
      </p:sp>
      <p:pic>
        <p:nvPicPr>
          <p:cNvPr id="2051" name="Picture 3" descr="C:\Users\ПК\Downloads\opera autoupdate\CUsersПКAppDataLocalProgramsOperaassistant\6118268d7ca466c6b4a53dfa46e10968.jpg.b3eddc23137400fa86327243cf19a1a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005064"/>
            <a:ext cx="4248472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ПК\Downloads\opera autoupdate\CUsersПКAppDataLocalProgramsOperaassistant\c1f5cdcd56620222787dfae9b4e28fa7.jpg.cb33e102850beb66a0611b7aefb1f23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4005064"/>
            <a:ext cx="4104456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6514551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3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8" dur="2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908720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   </a:t>
            </a:r>
            <a:r>
              <a:rPr lang="ru-RU" sz="2200" dirty="0" smtClean="0"/>
              <a:t>В 1917 году была образована первое государство бурят-Государство Бурят-Монголия. В 1918 году Забайкальский съезд советов провозгласил Забайкальскую область губернией. В феврале 1918 года была установлена советская власть. Но летом того же года её </a:t>
            </a:r>
            <a:r>
              <a:rPr lang="ru-RU" sz="2200" dirty="0" err="1" smtClean="0"/>
              <a:t>свергнула</a:t>
            </a:r>
            <a:r>
              <a:rPr lang="ru-RU" sz="2200" dirty="0" smtClean="0"/>
              <a:t> японская армия, и установилась военная диктатура атамана </a:t>
            </a:r>
            <a:r>
              <a:rPr lang="ru-RU" sz="2200" dirty="0" err="1" smtClean="0"/>
              <a:t>Семёнова</a:t>
            </a:r>
            <a:r>
              <a:rPr lang="ru-RU" sz="2200" dirty="0" smtClean="0"/>
              <a:t>. В 1920 году красная армия освободила Бурятию от интервентов. 30 мая 1923 года была образована Бурят- Монгольская АССР со столицей в Улан-Удэ. Бурятия много раз меняла название, а советский период стал для республики индустриальным.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008112"/>
          </a:xfrm>
        </p:spPr>
        <p:txBody>
          <a:bodyPr>
            <a:normAutofit/>
          </a:bodyPr>
          <a:lstStyle/>
          <a:p>
            <a:r>
              <a:rPr lang="ru-RU" sz="3200" dirty="0" smtClean="0"/>
              <a:t>Советские годы</a:t>
            </a:r>
            <a:endParaRPr lang="ru-RU" sz="3200" dirty="0"/>
          </a:p>
        </p:txBody>
      </p:sp>
      <p:pic>
        <p:nvPicPr>
          <p:cNvPr id="3074" name="Picture 2" descr="C:\Users\ПК\Downloads\opera autoupdate\CUsersПКAppDataLocalProgramsOperaassistant\bc68tjwhfajxe8wqg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510232"/>
            <a:ext cx="4032448" cy="2154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ПК\Downloads\opera autoupdate\CUsersПКAppDataLocalProgramsOperaassistant\neroda22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4510232"/>
            <a:ext cx="4032448" cy="2154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79758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2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124744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200" dirty="0" smtClean="0"/>
              <a:t>    Экономика Бурятии стремительно развивалась,  Строились предприятия даже в отдалённых районах. </a:t>
            </a:r>
          </a:p>
          <a:p>
            <a:pPr marL="0" indent="0">
              <a:buNone/>
            </a:pPr>
            <a:r>
              <a:rPr lang="ru-RU" sz="2200" dirty="0"/>
              <a:t> </a:t>
            </a:r>
            <a:r>
              <a:rPr lang="ru-RU" sz="2200" dirty="0" smtClean="0"/>
              <a:t>    Но произошёл развал Советского Союза и республика была в упадке. Все заводы и фабрики приватизировались и были </a:t>
            </a:r>
            <a:r>
              <a:rPr lang="ru-RU" sz="2200" dirty="0" smtClean="0"/>
              <a:t>проданы</a:t>
            </a:r>
            <a:r>
              <a:rPr lang="ru-RU" sz="2200" dirty="0" smtClean="0"/>
              <a:t>. Но сейчас республика потихоньку восстанавливается и растёт. </a:t>
            </a:r>
            <a:endParaRPr lang="ru-RU" sz="22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Нынешнее время</a:t>
            </a:r>
            <a:endParaRPr lang="ru-RU" sz="3200" dirty="0"/>
          </a:p>
        </p:txBody>
      </p:sp>
      <p:pic>
        <p:nvPicPr>
          <p:cNvPr id="4098" name="Picture 2" descr="C:\Users\ПК\Downloads\opera autoupdate\CUsersПКAppDataLocalProgramsOperaassistant\ulan-ud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935" y="3356992"/>
            <a:ext cx="8352928" cy="3349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24238341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75</TotalTime>
  <Words>239</Words>
  <Application>Microsoft Office PowerPoint</Application>
  <PresentationFormat>Экран (4:3)</PresentationFormat>
  <Paragraphs>12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Волна</vt:lpstr>
      <vt:lpstr>История Бурятии</vt:lpstr>
      <vt:lpstr>Начало </vt:lpstr>
      <vt:lpstr>Развитие республики</vt:lpstr>
      <vt:lpstr>Советские годы</vt:lpstr>
      <vt:lpstr>Нынешнее время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История Бурятии</dc:title>
  <dc:creator>Пользователь Windows</dc:creator>
  <cp:lastModifiedBy>Пользователь Windows</cp:lastModifiedBy>
  <cp:revision>9</cp:revision>
  <dcterms:created xsi:type="dcterms:W3CDTF">2019-10-22T01:28:15Z</dcterms:created>
  <dcterms:modified xsi:type="dcterms:W3CDTF">2020-04-03T06:43:48Z</dcterms:modified>
</cp:coreProperties>
</file>