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3" r:id="rId4"/>
    <p:sldId id="264" r:id="rId5"/>
    <p:sldId id="265" r:id="rId6"/>
    <p:sldId id="260" r:id="rId7"/>
    <p:sldId id="261" r:id="rId8"/>
    <p:sldId id="262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5E54D-A377-4A23-B196-EC6D1A05676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E034-16AD-4E23-B4C1-892F27DE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752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5E54D-A377-4A23-B196-EC6D1A05676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E034-16AD-4E23-B4C1-892F27DE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8439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5E54D-A377-4A23-B196-EC6D1A05676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E034-16AD-4E23-B4C1-892F27DE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6741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5E54D-A377-4A23-B196-EC6D1A05676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E034-16AD-4E23-B4C1-892F27DE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2866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5E54D-A377-4A23-B196-EC6D1A05676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E034-16AD-4E23-B4C1-892F27DE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5449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5E54D-A377-4A23-B196-EC6D1A05676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E034-16AD-4E23-B4C1-892F27DE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9548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5E54D-A377-4A23-B196-EC6D1A05676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E034-16AD-4E23-B4C1-892F27DE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1578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5E54D-A377-4A23-B196-EC6D1A05676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E034-16AD-4E23-B4C1-892F27DE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1288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5E54D-A377-4A23-B196-EC6D1A05676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E034-16AD-4E23-B4C1-892F27DE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8078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5E54D-A377-4A23-B196-EC6D1A05676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E034-16AD-4E23-B4C1-892F27DE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7563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5E54D-A377-4A23-B196-EC6D1A05676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E034-16AD-4E23-B4C1-892F27DE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8980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5E54D-A377-4A23-B196-EC6D1A05676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1E034-16AD-4E23-B4C1-892F27DE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1867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16615" y="737599"/>
            <a:ext cx="379879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«История скакалки»</a:t>
            </a: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http://www.playcast.ru/uploads/2016/03/30/1806464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3042" y="1357298"/>
            <a:ext cx="4013849" cy="51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6578" y="642918"/>
            <a:ext cx="1892300" cy="249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372200" y="57332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214942" y="3714752"/>
            <a:ext cx="34290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Муниципальное автономное дошкольное образовательное учреждение «Центр развития ребенка – детский сад № 51»</a:t>
            </a:r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Подготовила воспитатель: </a:t>
            </a:r>
          </a:p>
          <a:p>
            <a:pPr algn="r"/>
            <a:r>
              <a:rPr lang="ru-RU" dirty="0" err="1" smtClean="0"/>
              <a:t>Угрюмова</a:t>
            </a:r>
            <a:r>
              <a:rPr lang="ru-RU" dirty="0" smtClean="0"/>
              <a:t> Е.В.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24257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5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35697" y="908720"/>
            <a:ext cx="6336703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подобрать длину скакалки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Встаньте по центру на скакалку ногами как показано на рисунке. При правильной длине ручки скакалки должны быть возле ваших подмышек, если же они находятся значительно ниже, либо выше, – значит длина шнура отрегулирована неверно</a:t>
            </a:r>
          </a:p>
          <a:p>
            <a:endParaRPr lang="ru-RU" dirty="0"/>
          </a:p>
        </p:txBody>
      </p:sp>
      <p:pic>
        <p:nvPicPr>
          <p:cNvPr id="8" name="Picture 6" descr="Как выбрать скакалку по росту. Способ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083063"/>
            <a:ext cx="5017542" cy="33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6801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5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31840" y="476672"/>
            <a:ext cx="5400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техник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плетения</a:t>
            </a:r>
          </a:p>
          <a:p>
            <a:endParaRPr lang="ru-RU" dirty="0"/>
          </a:p>
        </p:txBody>
      </p:sp>
      <p:pic>
        <p:nvPicPr>
          <p:cNvPr id="4" name="Рисунок 3" descr="hello_html_m1cc0604c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04372"/>
            <a:ext cx="2590024" cy="3698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ello_html_424e5c17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8333"/>
          <a:stretch/>
        </p:blipFill>
        <p:spPr bwMode="auto">
          <a:xfrm>
            <a:off x="6012160" y="1340768"/>
            <a:ext cx="2244257" cy="35228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5229200"/>
            <a:ext cx="1001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Косичка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012160" y="5013176"/>
            <a:ext cx="24482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Односторонняя петля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«Узел в обхват»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4504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5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1600347"/>
            <a:ext cx="656258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694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51720" y="404664"/>
            <a:ext cx="64402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Откуда появилась первая скакалка?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hello_html_m52589d9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80100" y="1961405"/>
            <a:ext cx="3263900" cy="488061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691680" y="1268760"/>
            <a:ext cx="41884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для кого не секрет, что непритязательный предмет - верёвочка с ручками, прозванный «скакалкой», по сути - универсальный тренажер, равного которому человечество еще не изобрело. Никто не зафиксировал точной даты появления его на свет, но гениальная простота снаряда заставляет признать, что люди нашли ему применение с древнейших времён. Римские фрески, изображения бродячих артистов Средневековья, более поздние гравюры и рисунки изображают действия, сходные с теми, что мы можем наблюдать в каждом дворе,  где после школы резвятся ребята.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1386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688" y="692696"/>
            <a:ext cx="727280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английским легендам, скакалка — это напоминание о кожаном шнуре, которым удавился предавший Христа Иуда Искариот. Скакалки были популярны весной, особенно в пасхальное время. В напоминание на них прыгали в Кембридже и в Восточном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Сассексе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каждую Великую пятницу.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Древние египтяне и китайцы крутили веревки и канаты из пеньки. Им постоянно приходилось перепрыгивать через них, чтобы они не путались. По другим данным это снаряд для прыгания был изобретен еще в языческой Руси, их использовали воины во время тренировок. Еще одна версия появления гласит, что первыми людьми, использовавшими этот предмет, были первые христиане, которые прыгали на скакалках во время Пасхи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 игра распространилась по всему миру. В XVIII веке через скакалку стали прыгать мальчики: в то время было не принято, чтобы девочки занимались спортивными играми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9197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ello_html_m351a7c2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5903" y="2564904"/>
            <a:ext cx="5940425" cy="3975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339752" y="476672"/>
            <a:ext cx="65527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столетие спустя скакалки стали популярным развлечением и среди девочек. Именно тогда, в XIX веке, появилось три распространенных сейчас вида игры: человек сам крутит скакалку и прыгает, или прыгает через скакалку, которую ему крутят двое людей, или прыгает через две скакалки, крутящиеся в противоположном направлении.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9197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Как научить прыгать ребенка на скакалк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889"/>
          <a:stretch/>
        </p:blipFill>
        <p:spPr bwMode="auto">
          <a:xfrm>
            <a:off x="2843808" y="3284984"/>
            <a:ext cx="4896544" cy="335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836712"/>
            <a:ext cx="741682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Скакалка — это друг всей семьи</a:t>
            </a:r>
            <a:endParaRPr lang="ru-RU" sz="28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её легко не только приобрести, но и хранить, переносить, использовать повсюду, в любых мероприятиях, походах…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80-е годы прошлого столетия прыжки на скакалке стали называть новомодным словом 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скипинг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которое происходит от английского 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skip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— прыгать, подпрыгивать. В США и Европе вместе с модой на здоровый образ жизни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скипинг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приобрёл популярность и развивается как вид спорта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9197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260648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мире существует большое количество всевозможных скакалок</a:t>
            </a:r>
          </a:p>
          <a:p>
            <a:endParaRPr lang="ru-RU" dirty="0"/>
          </a:p>
        </p:txBody>
      </p:sp>
      <p:pic>
        <p:nvPicPr>
          <p:cNvPr id="4" name="Picture 2" descr="Skakalk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64788" y="1916832"/>
            <a:ext cx="7483227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1386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ello_html_54e4f7e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21536"/>
            <a:ext cx="2753360" cy="2614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ello_html_632186d9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077073"/>
            <a:ext cx="2808312" cy="2664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ello_html_2df01300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812" y="2383009"/>
            <a:ext cx="2880320" cy="2522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3275857" y="2132856"/>
            <a:ext cx="295232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Скакалка со счётчиком прыжков -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механическим счетчиком оборотов и мягкими ручками (есть скакалки даже с музыкой и счетчиком).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012159" y="1124744"/>
            <a:ext cx="288032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Скоростная скакалка -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разработана с учетом высокой интенсивности оборотов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23527" y="1124744"/>
            <a:ext cx="26642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скакалки (разные по дизайну)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1386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ello_html_6b81ad34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501008"/>
            <a:ext cx="3240000" cy="27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ello_html_m319423a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4664"/>
            <a:ext cx="3456000" cy="27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619672" y="476672"/>
            <a:ext cx="33843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скакалка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 счетчиком калорий -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уникальное устройство на батарейках, считает количество прыжков до 9999 раз и потраченные калории до 4108 калорий.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88024" y="3501008"/>
            <a:ext cx="36720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Гимнастическая скакалка -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имеет ручек, вместо них разрешается завязывать узел или обжигать края. Внешне похожа на верёвку. Скакалка изготавливается из пеньки или нейлона.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1386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5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ello_html_m6ece9ed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0648"/>
            <a:ext cx="2952000" cy="27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ello_html_4fed4b91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438001"/>
            <a:ext cx="2952328" cy="317727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4572000" y="476672"/>
            <a:ext cx="39604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Скакалка с утяжелителем -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увеличения нагрузки. Возможно использовать как с утяжелителем, так и без него.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63688" y="3068960"/>
            <a:ext cx="46805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Скакалка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кроссфит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 высокооборотная для двойных прыжков с удлиненными ручками. Выполнена из стального шнура, с возможностью быстрой регулировки длины ручки пластмассовые. Длина ручек 15,5 см. Используется для тренировок по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Кроссфиту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ММА, Боксу и в других видах спорта, где нужна скорость и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кардио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На этой скакалке можно сделать от 200 оборотов в минуту и до трех оборотов за прыжок.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7503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431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Денис</dc:creator>
  <cp:lastModifiedBy>user32</cp:lastModifiedBy>
  <cp:revision>8</cp:revision>
  <dcterms:created xsi:type="dcterms:W3CDTF">2017-12-04T16:22:33Z</dcterms:created>
  <dcterms:modified xsi:type="dcterms:W3CDTF">2020-04-03T02:46:52Z</dcterms:modified>
</cp:coreProperties>
</file>