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9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23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47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2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66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99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017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626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016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51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899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14028-3CD6-4844-9803-93AFF9157B6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077CE-9566-410E-B593-2EF8A738E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23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91680" y="1223674"/>
            <a:ext cx="6501408" cy="1152128"/>
          </a:xfrm>
          <a:prstGeom prst="rect">
            <a:avLst/>
          </a:prstGeom>
        </p:spPr>
        <p:txBody>
          <a:bodyPr vert="horz" lIns="45720" tIns="0" rIns="45720" bIns="0" anchor="b">
            <a:normAutofit fontScale="85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b="1" kern="1200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i="1" dirty="0" smtClean="0">
                <a:solidFill>
                  <a:srgbClr val="002060"/>
                </a:solidFill>
                <a:latin typeface="Monotype Corsiva" pitchFamily="66" charset="0"/>
              </a:rPr>
              <a:t>Европейские города Средневековья</a:t>
            </a:r>
            <a:endParaRPr lang="ru-RU" sz="5400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2708920"/>
            <a:ext cx="7772400" cy="190207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второй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96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4632" cy="2304255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/>
              </a:rPr>
              <a:t>Рассмотрите образы людей Средневековья на слайдах.</a:t>
            </a:r>
            <a:r>
              <a:rPr lang="ru-RU" sz="2200" dirty="0">
                <a:solidFill>
                  <a:srgbClr val="000000"/>
                </a:solidFill>
              </a:rPr>
              <a:t/>
            </a:r>
            <a:br>
              <a:rPr lang="ru-RU" sz="2200" dirty="0">
                <a:solidFill>
                  <a:srgbClr val="000000"/>
                </a:solidFill>
              </a:rPr>
            </a:b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/>
              </a:rPr>
              <a:t>—  Выберите, какую фигурку вы будете рисовать в качестве самостоятельной работы.</a:t>
            </a:r>
            <a:r>
              <a:rPr lang="ru-RU" sz="2200" dirty="0">
                <a:solidFill>
                  <a:srgbClr val="000000"/>
                </a:solidFill>
              </a:rPr>
              <a:t/>
            </a:r>
            <a:br>
              <a:rPr lang="ru-RU" sz="2200" dirty="0">
                <a:solidFill>
                  <a:srgbClr val="000000"/>
                </a:solidFill>
              </a:rPr>
            </a:b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/>
              </a:rPr>
              <a:t>Можно представить себе, что вы делаете иллюстрации к сказкам немецких писателей братьев Гримм, они сами жили в эту эпоху, и их герои одевались точно так же, как изображено на рисунке. 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25" y="2117725"/>
            <a:ext cx="7778750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52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332656"/>
            <a:ext cx="7581879" cy="5682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26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93248"/>
            <a:ext cx="4767266" cy="5693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s://i.pinimg.com/736x/8c/1f/bb/8c1fbb2a8aff93cdee37a162993ec13b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68454" y="836712"/>
            <a:ext cx="4541712" cy="534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55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Изобразительное искусство 4 класс урок второй</vt:lpstr>
      <vt:lpstr>Рассмотрите образы людей Средневековья на слайдах. —  Выберите, какую фигурку вы будете рисовать в качестве самостоятельной работы. Можно представить себе, что вы делаете иллюстрации к сказкам немецких писателей братьев Гримм, они сами жили в эту эпоху, и их герои одевались точно так же, как изображено на рисунке. 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Изобразительное искусство 4 класс урок второй</dc:title>
  <dc:creator>Баева</dc:creator>
  <cp:lastModifiedBy>Баева</cp:lastModifiedBy>
  <cp:revision>4</cp:revision>
  <dcterms:created xsi:type="dcterms:W3CDTF">2020-04-02T17:19:51Z</dcterms:created>
  <dcterms:modified xsi:type="dcterms:W3CDTF">2020-04-03T13:03:14Z</dcterms:modified>
</cp:coreProperties>
</file>