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96" r:id="rId2"/>
    <p:sldId id="295" r:id="rId3"/>
    <p:sldId id="257" r:id="rId4"/>
    <p:sldId id="263" r:id="rId5"/>
    <p:sldId id="268" r:id="rId6"/>
    <p:sldId id="281" r:id="rId7"/>
    <p:sldId id="280" r:id="rId8"/>
    <p:sldId id="270" r:id="rId9"/>
    <p:sldId id="273" r:id="rId10"/>
    <p:sldId id="278" r:id="rId11"/>
    <p:sldId id="283" r:id="rId12"/>
    <p:sldId id="297" r:id="rId13"/>
    <p:sldId id="289" r:id="rId14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97364"/>
          </a:xfrm>
          <a:prstGeom prst="rect">
            <a:avLst/>
          </a:prstGeom>
        </p:spPr>
        <p:txBody>
          <a:bodyPr vert="horz" lIns="91872" tIns="45935" rIns="91872" bIns="4593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5" y="1"/>
            <a:ext cx="2971800" cy="497364"/>
          </a:xfrm>
          <a:prstGeom prst="rect">
            <a:avLst/>
          </a:prstGeom>
        </p:spPr>
        <p:txBody>
          <a:bodyPr vert="horz" lIns="91872" tIns="45935" rIns="91872" bIns="45935" rtlCol="0"/>
          <a:lstStyle>
            <a:lvl1pPr algn="r">
              <a:defRPr sz="1200"/>
            </a:lvl1pPr>
          </a:lstStyle>
          <a:p>
            <a:fld id="{061AA421-7DC4-496A-A9E1-5BE3BE6D8D3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6125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2" tIns="45935" rIns="91872" bIns="4593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6"/>
            <a:ext cx="5486400" cy="4476274"/>
          </a:xfrm>
          <a:prstGeom prst="rect">
            <a:avLst/>
          </a:prstGeom>
        </p:spPr>
        <p:txBody>
          <a:bodyPr vert="horz" lIns="91872" tIns="45935" rIns="91872" bIns="4593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8184"/>
            <a:ext cx="2971800" cy="497364"/>
          </a:xfrm>
          <a:prstGeom prst="rect">
            <a:avLst/>
          </a:prstGeom>
        </p:spPr>
        <p:txBody>
          <a:bodyPr vert="horz" lIns="91872" tIns="45935" rIns="91872" bIns="4593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5" y="9448184"/>
            <a:ext cx="2971800" cy="497364"/>
          </a:xfrm>
          <a:prstGeom prst="rect">
            <a:avLst/>
          </a:prstGeom>
        </p:spPr>
        <p:txBody>
          <a:bodyPr vert="horz" lIns="91872" tIns="45935" rIns="91872" bIns="45935" rtlCol="0" anchor="b"/>
          <a:lstStyle>
            <a:lvl1pPr algn="r">
              <a:defRPr sz="1200"/>
            </a:lvl1pPr>
          </a:lstStyle>
          <a:p>
            <a:fld id="{F679B08E-8FC2-4EA1-B580-A04066BF24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065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9B08E-8FC2-4EA1-B580-A04066BF246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Учебник, стр. 49.</a:t>
            </a:r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E866727-0579-4665-86EC-12A36133424A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9B08E-8FC2-4EA1-B580-A04066BF246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3E8631-B4EA-492E-8236-97A28A33FF96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9B08E-8FC2-4EA1-B580-A04066BF246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9B08E-8FC2-4EA1-B580-A04066BF246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9B08E-8FC2-4EA1-B580-A04066BF246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9B08E-8FC2-4EA1-B580-A04066BF246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9B08E-8FC2-4EA1-B580-A04066BF246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9B08E-8FC2-4EA1-B580-A04066BF246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9B08E-8FC2-4EA1-B580-A04066BF246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9B08E-8FC2-4EA1-B580-A04066BF246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2357430"/>
            <a:ext cx="717241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Кадыг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демдек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(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ъ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</a:p>
          <a:p>
            <a:pPr algn="ctr"/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Быжыглаашкын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 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класс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00826" y="5572140"/>
            <a:ext cx="23756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429625" y="6286500"/>
            <a:ext cx="500063" cy="428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</a:t>
            </a:r>
            <a:r>
              <a:rPr lang="ru-RU" dirty="0" err="1" smtClean="0">
                <a:latin typeface="Times New Roman"/>
                <a:cs typeface="Times New Roman"/>
              </a:rPr>
              <a:t>өрткү аал</a:t>
            </a:r>
            <a:r>
              <a:rPr lang="ru-RU" dirty="0" smtClean="0">
                <a:latin typeface="Times New Roman"/>
                <a:cs typeface="Times New Roman"/>
              </a:rPr>
              <a:t> «</a:t>
            </a:r>
            <a:r>
              <a:rPr lang="ru-RU" dirty="0" err="1" smtClean="0">
                <a:latin typeface="Times New Roman"/>
                <a:cs typeface="Times New Roman"/>
              </a:rPr>
              <a:t>Шокар-Даг</a:t>
            </a:r>
            <a:r>
              <a:rPr lang="ru-RU" dirty="0" smtClean="0">
                <a:latin typeface="Times New Roman"/>
                <a:cs typeface="Times New Roman"/>
              </a:rPr>
              <a:t>»</a:t>
            </a:r>
            <a:endParaRPr lang="ru-RU" dirty="0"/>
          </a:p>
        </p:txBody>
      </p:sp>
      <p:pic>
        <p:nvPicPr>
          <p:cNvPr id="12" name="Содержимое 11" descr="img84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2000240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Бешки</a:t>
            </a:r>
            <a:r>
              <a:rPr lang="ru-RU" dirty="0" smtClean="0"/>
              <a:t> </a:t>
            </a:r>
            <a:r>
              <a:rPr lang="ru-RU" dirty="0" err="1" smtClean="0"/>
              <a:t>аал</a:t>
            </a:r>
            <a:r>
              <a:rPr lang="ru-RU" dirty="0" smtClean="0"/>
              <a:t> «</a:t>
            </a:r>
            <a:r>
              <a:rPr lang="ru-RU" dirty="0" err="1" smtClean="0"/>
              <a:t>Кара-Суг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6" name="Содержимое 5" descr="9734_html_5b453af0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2302693"/>
            <a:ext cx="8229600" cy="36543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А…т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Ш…н…</a:t>
            </a:r>
            <a:r>
              <a:rPr lang="ru-RU" sz="4000" dirty="0" err="1" smtClean="0"/>
              <a:t>ктаптар</a:t>
            </a:r>
            <a:r>
              <a:rPr lang="ru-RU" sz="4000" dirty="0" smtClean="0"/>
              <a:t>, т…</a:t>
            </a:r>
            <a:r>
              <a:rPr lang="ru-RU" sz="4000" dirty="0" err="1" smtClean="0"/>
              <a:t>рг</a:t>
            </a:r>
            <a:r>
              <a:rPr lang="ru-RU" sz="4000" dirty="0" smtClean="0"/>
              <a:t>…</a:t>
            </a:r>
            <a:r>
              <a:rPr lang="ru-RU" sz="4000" dirty="0" err="1" smtClean="0"/>
              <a:t>лептер</a:t>
            </a:r>
            <a:r>
              <a:rPr lang="ru-RU" sz="4000" dirty="0" smtClean="0"/>
              <a:t>,</a:t>
            </a:r>
          </a:p>
          <a:p>
            <a:r>
              <a:rPr lang="ru-RU" sz="4000" dirty="0" smtClean="0"/>
              <a:t>Ш……</a:t>
            </a:r>
            <a:r>
              <a:rPr lang="ru-RU" sz="4000" dirty="0" err="1" smtClean="0"/>
              <a:t>п</a:t>
            </a:r>
            <a:r>
              <a:rPr lang="ru-RU" sz="4000" dirty="0" smtClean="0"/>
              <a:t> </a:t>
            </a:r>
            <a:r>
              <a:rPr lang="ru-RU" sz="4000" dirty="0" err="1" smtClean="0"/>
              <a:t>мунар</a:t>
            </a:r>
            <a:r>
              <a:rPr lang="ru-RU" sz="4000" dirty="0" smtClean="0"/>
              <a:t>, </a:t>
            </a:r>
            <a:r>
              <a:rPr lang="ru-RU" sz="4000" dirty="0" err="1" smtClean="0"/>
              <a:t>чорттуп</a:t>
            </a:r>
            <a:r>
              <a:rPr lang="ru-RU" sz="4000" dirty="0" smtClean="0"/>
              <a:t> </a:t>
            </a:r>
            <a:r>
              <a:rPr lang="ru-RU" sz="4000" dirty="0" err="1" smtClean="0"/>
              <a:t>мунар</a:t>
            </a:r>
            <a:r>
              <a:rPr lang="ru-RU" sz="4000" dirty="0" smtClean="0"/>
              <a:t>.</a:t>
            </a:r>
          </a:p>
          <a:p>
            <a:r>
              <a:rPr lang="ru-RU" sz="4000" dirty="0" err="1" smtClean="0"/>
              <a:t>Артка</a:t>
            </a:r>
            <a:r>
              <a:rPr lang="ru-RU" sz="4000" dirty="0" smtClean="0"/>
              <a:t>, </a:t>
            </a:r>
            <a:r>
              <a:rPr lang="ru-RU" sz="4000" dirty="0" err="1" smtClean="0"/>
              <a:t>сынга</a:t>
            </a:r>
            <a:r>
              <a:rPr lang="ru-RU" sz="4000" dirty="0" smtClean="0"/>
              <a:t> тура д…</a:t>
            </a:r>
            <a:r>
              <a:rPr lang="ru-RU" sz="4000" dirty="0" err="1" smtClean="0"/>
              <a:t>шпес</a:t>
            </a:r>
            <a:endParaRPr lang="ru-RU" sz="4000" dirty="0" smtClean="0"/>
          </a:p>
          <a:p>
            <a:r>
              <a:rPr lang="ru-RU" sz="4000" dirty="0" smtClean="0"/>
              <a:t>А…т малым </a:t>
            </a:r>
            <a:r>
              <a:rPr lang="ru-RU" sz="4000" dirty="0" err="1" smtClean="0"/>
              <a:t>эки-ле</a:t>
            </a:r>
            <a:r>
              <a:rPr lang="ru-RU" sz="4000" dirty="0" smtClean="0"/>
              <a:t> и…ин.</a:t>
            </a:r>
            <a:endParaRPr lang="ru-RU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 rot="19801227">
            <a:off x="1142976" y="2500306"/>
            <a:ext cx="7519982" cy="1143008"/>
          </a:xfrm>
        </p:spPr>
        <p:txBody>
          <a:bodyPr>
            <a:normAutofit/>
          </a:bodyPr>
          <a:lstStyle/>
          <a:p>
            <a:pPr algn="ctr"/>
            <a:r>
              <a:rPr lang="ru-RU" sz="4800" dirty="0" err="1" smtClean="0"/>
              <a:t>Кичээнгей</a:t>
            </a:r>
            <a:r>
              <a:rPr lang="ru-RU" sz="4800" dirty="0" smtClean="0"/>
              <a:t> </a:t>
            </a:r>
            <a:r>
              <a:rPr lang="ru-RU" sz="4800" dirty="0" err="1" smtClean="0"/>
              <a:t>дээш</a:t>
            </a:r>
            <a:r>
              <a:rPr lang="ru-RU" sz="4800" dirty="0" smtClean="0"/>
              <a:t>, </a:t>
            </a:r>
            <a:r>
              <a:rPr lang="ru-RU" sz="4800" dirty="0" err="1" smtClean="0"/>
              <a:t>четтирдим</a:t>
            </a:r>
            <a:r>
              <a:rPr lang="ru-RU" sz="4800" dirty="0" smtClean="0"/>
              <a:t>!</a:t>
            </a:r>
            <a:endParaRPr lang="ru-RU" sz="4800" b="1" dirty="0" smtClean="0">
              <a:solidFill>
                <a:srgbClr val="C00000"/>
              </a:solidFill>
            </a:endParaRP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785786" y="1500188"/>
            <a:ext cx="25717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3600" b="1" dirty="0">
              <a:latin typeface="Century Schoolbook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0063" y="5072063"/>
            <a:ext cx="80724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429625" y="6286500"/>
            <a:ext cx="500063" cy="428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85794"/>
            <a:ext cx="7715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/>
              <a:t>Тывызык-биле</a:t>
            </a:r>
            <a:r>
              <a:rPr lang="ru-RU" sz="3200" dirty="0" smtClean="0"/>
              <a:t> </a:t>
            </a:r>
            <a:r>
              <a:rPr lang="ru-RU" sz="3200" dirty="0" err="1" smtClean="0"/>
              <a:t>ажыл</a:t>
            </a:r>
            <a:endParaRPr lang="ru-RU" sz="3200" dirty="0" smtClean="0"/>
          </a:p>
          <a:p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0" y="1935163"/>
            <a:ext cx="8229600" cy="4389437"/>
          </a:xfrm>
        </p:spPr>
        <p:txBody>
          <a:bodyPr>
            <a:normAutofit/>
          </a:bodyPr>
          <a:lstStyle/>
          <a:p>
            <a:r>
              <a:rPr lang="ru-RU" sz="4800" dirty="0" err="1" smtClean="0"/>
              <a:t>Ыракты</a:t>
            </a:r>
            <a:r>
              <a:rPr lang="ru-RU" sz="4800" dirty="0" smtClean="0"/>
              <a:t> </a:t>
            </a:r>
            <a:r>
              <a:rPr lang="ru-RU" sz="4800" dirty="0" err="1" smtClean="0"/>
              <a:t>ырак</a:t>
            </a:r>
            <a:r>
              <a:rPr lang="ru-RU" sz="4800" dirty="0" smtClean="0"/>
              <a:t> </a:t>
            </a:r>
            <a:r>
              <a:rPr lang="ru-RU" sz="4800" dirty="0" err="1" smtClean="0"/>
              <a:t>дивес</a:t>
            </a:r>
            <a:endParaRPr lang="ru-RU" sz="4800" dirty="0" smtClean="0"/>
          </a:p>
          <a:p>
            <a:r>
              <a:rPr lang="ru-RU" sz="4800" dirty="0" err="1" smtClean="0"/>
              <a:t>Ылап</a:t>
            </a:r>
            <a:r>
              <a:rPr lang="ru-RU" sz="4800" dirty="0" smtClean="0"/>
              <a:t> </a:t>
            </a:r>
            <a:r>
              <a:rPr lang="ru-RU" sz="4800" dirty="0" err="1" smtClean="0"/>
              <a:t>чоруктуг</a:t>
            </a:r>
            <a:r>
              <a:rPr lang="ru-RU" sz="4800" dirty="0" smtClean="0"/>
              <a:t>.</a:t>
            </a:r>
          </a:p>
          <a:p>
            <a:r>
              <a:rPr lang="ru-RU" sz="4800" dirty="0" err="1" smtClean="0"/>
              <a:t>Бертти</a:t>
            </a:r>
            <a:r>
              <a:rPr lang="ru-RU" sz="4800" dirty="0" smtClean="0"/>
              <a:t> берт </a:t>
            </a:r>
            <a:r>
              <a:rPr lang="ru-RU" sz="4800" dirty="0" err="1" smtClean="0"/>
              <a:t>дивес</a:t>
            </a:r>
            <a:r>
              <a:rPr lang="ru-RU" sz="4800" dirty="0" smtClean="0"/>
              <a:t>.</a:t>
            </a:r>
          </a:p>
          <a:p>
            <a:r>
              <a:rPr lang="ru-RU" sz="4800" dirty="0" err="1" smtClean="0"/>
              <a:t>Бедик</a:t>
            </a:r>
            <a:r>
              <a:rPr lang="ru-RU" sz="4800" dirty="0" smtClean="0"/>
              <a:t> </a:t>
            </a:r>
            <a:r>
              <a:rPr lang="ru-RU" sz="4800" dirty="0" err="1" smtClean="0"/>
              <a:t>мербегейлиг</a:t>
            </a:r>
            <a:r>
              <a:rPr lang="ru-RU" sz="4800" dirty="0" smtClean="0"/>
              <a:t>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500042"/>
            <a:ext cx="6500857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71480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err="1" smtClean="0"/>
              <a:t>Бирги</a:t>
            </a:r>
            <a:r>
              <a:rPr lang="ru-RU" sz="3600" b="1" i="1" dirty="0" smtClean="0"/>
              <a:t> </a:t>
            </a:r>
            <a:r>
              <a:rPr lang="ru-RU" sz="3600" b="1" i="1" dirty="0" err="1" smtClean="0"/>
              <a:t>аал</a:t>
            </a:r>
            <a:r>
              <a:rPr lang="ru-RU" sz="3600" b="1" i="1" dirty="0" smtClean="0"/>
              <a:t> «</a:t>
            </a:r>
            <a:r>
              <a:rPr lang="ru-RU" sz="3600" b="1" i="1" dirty="0" err="1" smtClean="0"/>
              <a:t>Даг</a:t>
            </a:r>
            <a:r>
              <a:rPr lang="ru-RU" sz="3600" b="1" i="1" dirty="0" smtClean="0"/>
              <a:t> </a:t>
            </a:r>
            <a:r>
              <a:rPr lang="ru-RU" sz="3600" b="1" i="1" dirty="0" err="1" smtClean="0"/>
              <a:t>баары</a:t>
            </a:r>
            <a:r>
              <a:rPr lang="ru-RU" sz="3600" b="1" i="1" dirty="0" smtClean="0"/>
              <a:t>»</a:t>
            </a:r>
            <a:endParaRPr lang="ru-RU" sz="3600" b="1" i="1" dirty="0"/>
          </a:p>
        </p:txBody>
      </p:sp>
      <p:pic>
        <p:nvPicPr>
          <p:cNvPr id="3" name="Рисунок 2" descr="168293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1571612"/>
            <a:ext cx="7500990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310144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err="1" smtClean="0"/>
              <a:t>Ады-сывы</a:t>
            </a:r>
            <a:r>
              <a:rPr lang="ru-RU" sz="4000" dirty="0" smtClean="0"/>
              <a:t> </a:t>
            </a:r>
            <a:r>
              <a:rPr lang="ru-RU" sz="4000" dirty="0" err="1" smtClean="0"/>
              <a:t>бар-даа</a:t>
            </a:r>
            <a:r>
              <a:rPr lang="ru-RU" sz="4000" dirty="0" smtClean="0"/>
              <a:t> </a:t>
            </a:r>
            <a:r>
              <a:rPr lang="ru-RU" sz="4000" dirty="0" err="1" smtClean="0"/>
              <a:t>болза</a:t>
            </a:r>
            <a:r>
              <a:rPr lang="ru-RU" sz="4000" dirty="0" smtClean="0"/>
              <a:t>,</a:t>
            </a:r>
          </a:p>
          <a:p>
            <a:pPr>
              <a:buNone/>
            </a:pPr>
            <a:r>
              <a:rPr lang="ru-RU" sz="4000" dirty="0" err="1" smtClean="0"/>
              <a:t>Адаар</a:t>
            </a:r>
            <a:r>
              <a:rPr lang="ru-RU" sz="4000" dirty="0" smtClean="0"/>
              <a:t> </a:t>
            </a:r>
            <a:r>
              <a:rPr lang="ru-RU" sz="4000" dirty="0" err="1" smtClean="0"/>
              <a:t>дээрге</a:t>
            </a:r>
            <a:r>
              <a:rPr lang="ru-RU" sz="4000" dirty="0" smtClean="0"/>
              <a:t>, </a:t>
            </a:r>
            <a:r>
              <a:rPr lang="ru-RU" sz="4000" dirty="0" err="1" smtClean="0">
                <a:latin typeface="Calibri"/>
                <a:cs typeface="Calibri"/>
              </a:rPr>
              <a:t>ү</a:t>
            </a:r>
            <a:r>
              <a:rPr lang="ru-RU" sz="4000" dirty="0" err="1" smtClean="0"/>
              <a:t>ннер </a:t>
            </a:r>
            <a:r>
              <a:rPr lang="ru-RU" sz="4000" dirty="0" err="1" smtClean="0">
                <a:latin typeface="Calibri"/>
                <a:cs typeface="Calibri"/>
              </a:rPr>
              <a:t>ү</a:t>
            </a:r>
            <a:r>
              <a:rPr lang="ru-RU" sz="4000" dirty="0" err="1" smtClean="0"/>
              <a:t>нмес</a:t>
            </a:r>
            <a:endParaRPr lang="ru-RU" sz="4000" dirty="0" smtClean="0"/>
          </a:p>
          <a:p>
            <a:pPr>
              <a:buNone/>
            </a:pPr>
            <a:r>
              <a:rPr lang="ru-RU" sz="4000" dirty="0" err="1" smtClean="0"/>
              <a:t>Номчупкашты</a:t>
            </a:r>
            <a:r>
              <a:rPr lang="ru-RU" sz="4000" dirty="0" err="1" smtClean="0">
                <a:latin typeface="Calibri"/>
                <a:cs typeface="Calibri"/>
              </a:rPr>
              <a:t>ӊ</a:t>
            </a:r>
            <a:r>
              <a:rPr lang="ru-RU" sz="4000" dirty="0" err="1" smtClean="0"/>
              <a:t> тывы</a:t>
            </a:r>
            <a:r>
              <a:rPr lang="ru-RU" sz="4000" dirty="0" err="1" smtClean="0">
                <a:latin typeface="Calibri"/>
                <a:cs typeface="Calibri"/>
              </a:rPr>
              <a:t>ӊ</a:t>
            </a:r>
            <a:r>
              <a:rPr lang="ru-RU" sz="4000" dirty="0" err="1" smtClean="0"/>
              <a:t>арам,</a:t>
            </a:r>
            <a:endParaRPr lang="ru-RU" sz="4000" dirty="0" smtClean="0"/>
          </a:p>
          <a:p>
            <a:pPr>
              <a:buNone/>
            </a:pPr>
            <a:r>
              <a:rPr lang="ru-RU" sz="4000" dirty="0" err="1" smtClean="0"/>
              <a:t>Ч</a:t>
            </a:r>
            <a:r>
              <a:rPr lang="ru-RU" sz="4000" dirty="0" err="1" smtClean="0">
                <a:latin typeface="Calibri"/>
                <a:cs typeface="Calibri"/>
              </a:rPr>
              <a:t>үү</a:t>
            </a:r>
            <a:r>
              <a:rPr lang="ru-RU" sz="4000" dirty="0" err="1" smtClean="0"/>
              <a:t> деп</a:t>
            </a:r>
            <a:r>
              <a:rPr lang="ru-RU" sz="4000" dirty="0" smtClean="0"/>
              <a:t> </a:t>
            </a:r>
            <a:r>
              <a:rPr lang="ru-RU" sz="4000" dirty="0" err="1" smtClean="0"/>
              <a:t>ындыг</a:t>
            </a:r>
            <a:r>
              <a:rPr lang="ru-RU" sz="4000" dirty="0" smtClean="0"/>
              <a:t> </a:t>
            </a:r>
            <a:r>
              <a:rPr lang="ru-RU" sz="4000" dirty="0" err="1" smtClean="0">
                <a:latin typeface="Calibri"/>
                <a:cs typeface="Calibri"/>
              </a:rPr>
              <a:t>үжүк-түр</a:t>
            </a:r>
            <a:r>
              <a:rPr lang="ru-RU" sz="4000" dirty="0" err="1" smtClean="0"/>
              <a:t> ол</a:t>
            </a:r>
            <a:r>
              <a:rPr lang="ru-RU" sz="4000" dirty="0" smtClean="0"/>
              <a:t>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071546"/>
            <a:ext cx="76438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err="1" smtClean="0"/>
              <a:t>Аът</a:t>
            </a:r>
            <a:r>
              <a:rPr lang="ru-RU" sz="7200" dirty="0" smtClean="0"/>
              <a:t>,  </a:t>
            </a:r>
            <a:r>
              <a:rPr lang="ru-RU" sz="7200" dirty="0" err="1" smtClean="0"/>
              <a:t>оът</a:t>
            </a:r>
            <a:r>
              <a:rPr lang="ru-RU" sz="7200" dirty="0" smtClean="0"/>
              <a:t>, </a:t>
            </a:r>
            <a:r>
              <a:rPr lang="ru-RU" sz="7200" dirty="0" err="1" smtClean="0"/>
              <a:t>эът</a:t>
            </a:r>
            <a:r>
              <a:rPr lang="ru-RU" sz="7200" dirty="0" smtClean="0"/>
              <a:t>, </a:t>
            </a:r>
            <a:r>
              <a:rPr lang="ru-RU" sz="7200" dirty="0" err="1" smtClean="0"/>
              <a:t>каът</a:t>
            </a:r>
            <a:r>
              <a:rPr lang="ru-RU" sz="7200" dirty="0" smtClean="0"/>
              <a:t>, </a:t>
            </a:r>
            <a:r>
              <a:rPr lang="ru-RU" sz="7200" dirty="0" err="1" smtClean="0"/>
              <a:t>ч</a:t>
            </a:r>
            <a:r>
              <a:rPr lang="ru-RU" sz="7200" dirty="0" err="1" smtClean="0">
                <a:latin typeface="Calibri"/>
                <a:cs typeface="Calibri"/>
              </a:rPr>
              <a:t>ү</a:t>
            </a:r>
            <a:r>
              <a:rPr lang="ru-RU" sz="7200" dirty="0" err="1" smtClean="0"/>
              <a:t>ък, чаъс</a:t>
            </a:r>
            <a:r>
              <a:rPr lang="ru-RU" sz="7200" dirty="0" smtClean="0"/>
              <a:t>, </a:t>
            </a:r>
            <a:r>
              <a:rPr lang="ru-RU" sz="7200" dirty="0" err="1" smtClean="0"/>
              <a:t>аъш-чем</a:t>
            </a:r>
            <a:r>
              <a:rPr lang="ru-RU" sz="7200" dirty="0" smtClean="0"/>
              <a:t>, </a:t>
            </a:r>
            <a:r>
              <a:rPr lang="ru-RU" sz="7200" dirty="0" err="1" smtClean="0"/>
              <a:t>ч</a:t>
            </a:r>
            <a:r>
              <a:rPr lang="ru-RU" sz="7200" dirty="0" err="1" smtClean="0">
                <a:latin typeface="Times New Roman"/>
                <a:cs typeface="Times New Roman"/>
              </a:rPr>
              <a:t>өъп, дүъш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14356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FF0000"/>
                </a:solidFill>
              </a:rPr>
              <a:t>Ийиги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</a:rPr>
              <a:t>аал</a:t>
            </a:r>
            <a:r>
              <a:rPr lang="ru-RU" sz="2800" dirty="0" smtClean="0">
                <a:solidFill>
                  <a:srgbClr val="FF0000"/>
                </a:solidFill>
              </a:rPr>
              <a:t> «</a:t>
            </a:r>
            <a:r>
              <a:rPr lang="ru-RU" sz="2800" dirty="0" err="1" smtClean="0">
                <a:solidFill>
                  <a:srgbClr val="FF0000"/>
                </a:solidFill>
              </a:rPr>
              <a:t>Арыг-Бажы</a:t>
            </a:r>
            <a:r>
              <a:rPr lang="ru-RU" sz="2800" dirty="0" smtClean="0">
                <a:solidFill>
                  <a:srgbClr val="FF0000"/>
                </a:solidFill>
              </a:rPr>
              <a:t>»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468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1600200"/>
            <a:ext cx="7429552" cy="4686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225110"/>
          </a:xfrm>
        </p:spPr>
        <p:txBody>
          <a:bodyPr>
            <a:normAutofit/>
          </a:bodyPr>
          <a:lstStyle/>
          <a:p>
            <a:r>
              <a:rPr lang="ru-RU" sz="5400" dirty="0" err="1" smtClean="0"/>
              <a:t>Оюн</a:t>
            </a:r>
            <a:r>
              <a:rPr lang="ru-RU" sz="5400" dirty="0" smtClean="0"/>
              <a:t> «</a:t>
            </a:r>
            <a:r>
              <a:rPr lang="ru-RU" sz="5400" dirty="0" err="1" smtClean="0"/>
              <a:t>Кандыг</a:t>
            </a:r>
            <a:r>
              <a:rPr lang="ru-RU" sz="5400" dirty="0" smtClean="0"/>
              <a:t> </a:t>
            </a:r>
            <a:r>
              <a:rPr lang="ru-RU" sz="5400" dirty="0" err="1" smtClean="0"/>
              <a:t>одуруг</a:t>
            </a:r>
            <a:r>
              <a:rPr lang="ru-RU" sz="5400" dirty="0" smtClean="0"/>
              <a:t> </a:t>
            </a:r>
            <a:r>
              <a:rPr lang="ru-RU" sz="5400" dirty="0" err="1" smtClean="0"/>
              <a:t>э</a:t>
            </a:r>
            <a:r>
              <a:rPr lang="ru-RU" sz="5400" dirty="0" err="1" smtClean="0">
                <a:cs typeface="Calibri"/>
              </a:rPr>
              <a:t>ӊ кичээнгейлигил</a:t>
            </a:r>
            <a:r>
              <a:rPr lang="ru-RU" sz="5400" dirty="0" smtClean="0">
                <a:cs typeface="Calibri"/>
              </a:rPr>
              <a:t>?</a:t>
            </a:r>
            <a:r>
              <a:rPr lang="ru-RU" sz="5400" dirty="0" smtClean="0"/>
              <a:t>»</a:t>
            </a:r>
            <a:br>
              <a:rPr lang="ru-RU" sz="54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Үшкү аал</a:t>
            </a:r>
            <a:r>
              <a:rPr lang="ru-RU" dirty="0" smtClean="0"/>
              <a:t> </a:t>
            </a:r>
            <a:r>
              <a:rPr lang="ru-RU" dirty="0" err="1" smtClean="0"/>
              <a:t>«Үст</a:t>
            </a:r>
            <a:r>
              <a:rPr lang="ru-RU" dirty="0" err="1" smtClean="0">
                <a:latin typeface="Calibri"/>
                <a:cs typeface="Calibri"/>
              </a:rPr>
              <a:t>үү-Межегей</a:t>
            </a:r>
            <a:r>
              <a:rPr lang="ru-RU" dirty="0" err="1" smtClean="0"/>
              <a:t>»</a:t>
            </a:r>
            <a:endParaRPr lang="ru-RU" dirty="0"/>
          </a:p>
        </p:txBody>
      </p:sp>
      <p:pic>
        <p:nvPicPr>
          <p:cNvPr id="5" name="Содержимое 4" descr="16828919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57200" y="2136775"/>
            <a:ext cx="8229600" cy="39862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654</TotalTime>
  <Words>140</Words>
  <Application>Microsoft Office PowerPoint</Application>
  <PresentationFormat>Экран (4:3)</PresentationFormat>
  <Paragraphs>40</Paragraphs>
  <Slides>13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Оюн «Кандыг одуруг эӊ кичээнгейлигил?» </vt:lpstr>
      <vt:lpstr>Үшкү аал «Үстүү-Межегей»</vt:lpstr>
      <vt:lpstr>Дөрткү аал «Шокар-Даг»</vt:lpstr>
      <vt:lpstr>Бешки аал «Кара-Суг»</vt:lpstr>
      <vt:lpstr>А…т</vt:lpstr>
      <vt:lpstr>Кичээнгей дээш, четтирдим!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2019</cp:lastModifiedBy>
  <cp:revision>68</cp:revision>
  <dcterms:created xsi:type="dcterms:W3CDTF">2010-02-15T14:24:19Z</dcterms:created>
  <dcterms:modified xsi:type="dcterms:W3CDTF">2020-04-03T07:34:42Z</dcterms:modified>
</cp:coreProperties>
</file>