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9" r:id="rId3"/>
    <p:sldId id="260" r:id="rId4"/>
    <p:sldId id="261" r:id="rId5"/>
    <p:sldId id="263" r:id="rId6"/>
    <p:sldId id="264" r:id="rId7"/>
    <p:sldId id="267" r:id="rId8"/>
    <p:sldId id="268" r:id="rId9"/>
    <p:sldId id="269" r:id="rId10"/>
    <p:sldId id="272" r:id="rId11"/>
    <p:sldId id="273" r:id="rId12"/>
    <p:sldId id="276" r:id="rId13"/>
    <p:sldId id="278" r:id="rId14"/>
    <p:sldId id="279" r:id="rId15"/>
    <p:sldId id="281" r:id="rId16"/>
    <p:sldId id="285" r:id="rId17"/>
    <p:sldId id="286" r:id="rId18"/>
    <p:sldId id="288" r:id="rId19"/>
    <p:sldId id="29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994" autoAdjust="0"/>
    <p:restoredTop sz="94660"/>
  </p:normalViewPr>
  <p:slideViewPr>
    <p:cSldViewPr>
      <p:cViewPr varScale="1">
        <p:scale>
          <a:sx n="49" d="100"/>
          <a:sy n="49" d="100"/>
        </p:scale>
        <p:origin x="-90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39C892-874D-4F4B-94F8-0C5DD8F814E3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C6056-25DB-4E6A-A355-EC6CC44E9B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2249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9709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3799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22596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2454683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22755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8659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2753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7582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873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3836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5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8159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6301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9946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2363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9021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7072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59876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«Кто на Урале не бывал, тот красоты не видал»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000504"/>
            <a:ext cx="6343672" cy="2428892"/>
          </a:xfrm>
        </p:spPr>
        <p:txBody>
          <a:bodyPr>
            <a:normAutofit/>
          </a:bodyPr>
          <a:lstStyle/>
          <a:p>
            <a:r>
              <a:rPr lang="ru-RU" dirty="0" smtClean="0"/>
              <a:t>Холодное </a:t>
            </a:r>
            <a:r>
              <a:rPr lang="ru-RU" dirty="0" err="1" smtClean="0"/>
              <a:t>небо,прозрачные</a:t>
            </a:r>
            <a:r>
              <a:rPr lang="ru-RU" dirty="0" smtClean="0"/>
              <a:t> дали.</a:t>
            </a:r>
          </a:p>
          <a:p>
            <a:r>
              <a:rPr lang="ru-RU" dirty="0" smtClean="0"/>
              <a:t>Громады  застывшие скал.</a:t>
            </a:r>
          </a:p>
          <a:p>
            <a:r>
              <a:rPr lang="ru-RU" dirty="0" smtClean="0"/>
              <a:t>Этому краю недаром дали</a:t>
            </a:r>
          </a:p>
          <a:p>
            <a:r>
              <a:rPr lang="ru-RU" dirty="0" smtClean="0"/>
              <a:t>Гордое имя  Урал.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F:\2013-03-03, фотки\фотки 0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42852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2013-03-03, фотки\фотки 0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0"/>
            <a:ext cx="8763029" cy="6572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F:\2013-03-03, фотки\фотки 0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0"/>
            <a:ext cx="8763030" cy="6572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F:\2013-03-03, фотки\фотки 09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1" y="142852"/>
            <a:ext cx="8667809" cy="65008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F:\2013-03-03, фотки\фотки 1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42852"/>
            <a:ext cx="8572559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F:\2013-03-03, фотки\фотки 1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1" y="0"/>
            <a:ext cx="8858279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F:\2013-03-03, фотки\фотки 19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F:\2013-03-03, фотки\фотки 28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8477308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F:\2013-03-03, фотки\фотки 3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новая папка 4 3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8572948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новая папка 4 37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1076882" y="-6572320"/>
            <a:ext cx="23409276" cy="17556163"/>
          </a:xfrm>
          <a:prstGeom prst="rect">
            <a:avLst/>
          </a:prstGeom>
          <a:noFill/>
        </p:spPr>
      </p:pic>
      <p:pic>
        <p:nvPicPr>
          <p:cNvPr id="2051" name="Picture 3" descr="C:\Users\Администратор\Desktop\новая папка 4 3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0"/>
            <a:ext cx="8715818" cy="6536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новая папка 4 3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429816" cy="70720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истратор\Desktop\новая папка 4 3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8715436" cy="6536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F:\2015-07-27\новая папка 4 3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8501121" cy="6375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2015-07-27\новая папка 4 27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1" y="214290"/>
            <a:ext cx="8572561" cy="66437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2015-07-27\новая папка 4 19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8858681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2013-03-03, фотки\фотки 0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8858280" cy="66437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2013-03-03, фотки\фотки 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1" y="214290"/>
            <a:ext cx="8477309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253</TotalTime>
  <Words>28</Words>
  <Application>Microsoft Office PowerPoint</Application>
  <PresentationFormat>Экран (4:3)</PresentationFormat>
  <Paragraphs>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Ион</vt:lpstr>
      <vt:lpstr>«Кто на Урале не бывал, тот красоты не видал»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37</cp:revision>
  <dcterms:created xsi:type="dcterms:W3CDTF">2016-03-22T08:02:44Z</dcterms:created>
  <dcterms:modified xsi:type="dcterms:W3CDTF">2020-04-03T18:09:51Z</dcterms:modified>
</cp:coreProperties>
</file>