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МАСТЕР-КЛАСС</a:t>
            </a:r>
            <a:br>
              <a:rPr lang="ru-RU" dirty="0" smtClean="0"/>
            </a:br>
            <a:r>
              <a:rPr lang="ru-RU" dirty="0" smtClean="0"/>
              <a:t>ОТ </a:t>
            </a:r>
            <a:br>
              <a:rPr lang="ru-RU" dirty="0" smtClean="0"/>
            </a:br>
            <a:r>
              <a:rPr lang="ru-RU" dirty="0" smtClean="0"/>
              <a:t>КУЦЕВОЙ НАТАЛЬИ АЛЕКСАНДРОВНЫ</a:t>
            </a:r>
            <a:br>
              <a:rPr lang="ru-RU" dirty="0" smtClean="0"/>
            </a:br>
            <a:r>
              <a:rPr lang="ru-RU" dirty="0" smtClean="0"/>
              <a:t>«УЧИМСЯ ВЯЗАТЬ КРЮЧКОМ»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Home\Desktop\в интернет\мастер-класс\2016-10-17 07-09-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228600"/>
            <a:ext cx="4320000" cy="3240000"/>
          </a:xfrm>
          <a:prstGeom prst="rect">
            <a:avLst/>
          </a:prstGeom>
          <a:noFill/>
        </p:spPr>
      </p:pic>
      <p:pic>
        <p:nvPicPr>
          <p:cNvPr id="1027" name="Picture 3" descr="C:\Users\Home\Desktop\в интернет\мастер-класс\2016-10-17 07-09-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28600"/>
            <a:ext cx="4320000" cy="3240000"/>
          </a:xfrm>
          <a:prstGeom prst="rect">
            <a:avLst/>
          </a:prstGeom>
          <a:noFill/>
        </p:spPr>
      </p:pic>
      <p:pic>
        <p:nvPicPr>
          <p:cNvPr id="1028" name="Picture 4" descr="C:\Users\Home\Desktop\в интернет\мастер-класс\2016-10-17 07-09-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3429000"/>
            <a:ext cx="4320000" cy="3240000"/>
          </a:xfrm>
          <a:prstGeom prst="rect">
            <a:avLst/>
          </a:prstGeom>
          <a:noFill/>
        </p:spPr>
      </p:pic>
      <p:pic>
        <p:nvPicPr>
          <p:cNvPr id="1029" name="Picture 5" descr="C:\Users\Home\Desktop\в интернет\мастер-класс\2016-10-17 07-10-0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82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Home\Desktop\в интернет\мастер-класс\2016-10-17 07-10-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228600"/>
            <a:ext cx="4320000" cy="3240000"/>
          </a:xfrm>
          <a:prstGeom prst="rect">
            <a:avLst/>
          </a:prstGeom>
          <a:noFill/>
        </p:spPr>
      </p:pic>
      <p:pic>
        <p:nvPicPr>
          <p:cNvPr id="2051" name="Picture 3" descr="C:\Users\Home\Desktop\в интернет\мастер-класс\2016-10-17 07-10-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228600"/>
            <a:ext cx="4320000" cy="3240000"/>
          </a:xfrm>
          <a:prstGeom prst="rect">
            <a:avLst/>
          </a:prstGeom>
          <a:noFill/>
        </p:spPr>
      </p:pic>
      <p:pic>
        <p:nvPicPr>
          <p:cNvPr id="2052" name="Picture 4" descr="C:\Users\Home\Desktop\в интернет\мастер-класс\2016-10-17 07-11-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429000"/>
            <a:ext cx="4320000" cy="3240000"/>
          </a:xfrm>
          <a:prstGeom prst="rect">
            <a:avLst/>
          </a:prstGeom>
          <a:noFill/>
        </p:spPr>
      </p:pic>
      <p:pic>
        <p:nvPicPr>
          <p:cNvPr id="2053" name="Picture 5" descr="C:\Users\Home\Desktop\в интернет\мастер-класс\2016-10-17 07-12-1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58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Home\Desktop\в интернет\мастер-класс\2016-10-17 07-13-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228600"/>
            <a:ext cx="4320000" cy="3240000"/>
          </a:xfrm>
          <a:prstGeom prst="rect">
            <a:avLst/>
          </a:prstGeom>
          <a:noFill/>
        </p:spPr>
      </p:pic>
      <p:pic>
        <p:nvPicPr>
          <p:cNvPr id="3075" name="Picture 3" descr="C:\Users\Home\Desktop\в интернет\мастер-класс\2016-10-17 07-14-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28600"/>
            <a:ext cx="4320000" cy="3240000"/>
          </a:xfrm>
          <a:prstGeom prst="rect">
            <a:avLst/>
          </a:prstGeom>
          <a:noFill/>
        </p:spPr>
      </p:pic>
      <p:pic>
        <p:nvPicPr>
          <p:cNvPr id="3076" name="Picture 4" descr="C:\Users\Home\Desktop\в интернет\мастер-класс\2016-10-17 07-14-4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3429000"/>
            <a:ext cx="4320000" cy="3240000"/>
          </a:xfrm>
          <a:prstGeom prst="rect">
            <a:avLst/>
          </a:prstGeom>
          <a:noFill/>
        </p:spPr>
      </p:pic>
      <p:pic>
        <p:nvPicPr>
          <p:cNvPr id="3077" name="Picture 5" descr="C:\Users\Home\Desktop\в интернет\мастер-класс\2016-10-17 07-15-1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Home\Desktop\в интернет\мастер-класс\2016-10-17 07-16-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304800"/>
            <a:ext cx="4320000" cy="3240000"/>
          </a:xfrm>
          <a:prstGeom prst="rect">
            <a:avLst/>
          </a:prstGeom>
          <a:noFill/>
        </p:spPr>
      </p:pic>
      <p:pic>
        <p:nvPicPr>
          <p:cNvPr id="4099" name="Picture 3" descr="C:\Users\Home\Desktop\в интернет\мастер-класс\2016-10-17 07-16-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304800"/>
            <a:ext cx="4320000" cy="3240000"/>
          </a:xfrm>
          <a:prstGeom prst="rect">
            <a:avLst/>
          </a:prstGeom>
          <a:noFill/>
        </p:spPr>
      </p:pic>
      <p:pic>
        <p:nvPicPr>
          <p:cNvPr id="4100" name="Picture 4" descr="C:\Users\Home\Desktop\в интернет\мастер-класс\2016-10-17 07-17-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429000"/>
            <a:ext cx="4320000" cy="3240000"/>
          </a:xfrm>
          <a:prstGeom prst="rect">
            <a:avLst/>
          </a:prstGeom>
          <a:noFill/>
        </p:spPr>
      </p:pic>
      <p:pic>
        <p:nvPicPr>
          <p:cNvPr id="4101" name="Picture 5" descr="C:\Users\Home\Desktop\в интернет\мастер-класс\2016-10-17 07-17-3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58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Home\Desktop\в интернет\мастер-класс\2016-10-17 07-18-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228600"/>
            <a:ext cx="4320000" cy="3240000"/>
          </a:xfrm>
          <a:prstGeom prst="rect">
            <a:avLst/>
          </a:prstGeom>
          <a:noFill/>
        </p:spPr>
      </p:pic>
      <p:pic>
        <p:nvPicPr>
          <p:cNvPr id="5123" name="Picture 3" descr="C:\Users\Home\Desktop\в интернет\мастер-класс\2016-10-17 07-18-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28600"/>
            <a:ext cx="4320000" cy="3240000"/>
          </a:xfrm>
          <a:prstGeom prst="rect">
            <a:avLst/>
          </a:prstGeom>
          <a:noFill/>
        </p:spPr>
      </p:pic>
      <p:pic>
        <p:nvPicPr>
          <p:cNvPr id="5124" name="Picture 4" descr="C:\Users\Home\Desktop\в интернет\мастер-класс\2016-10-17 07-19-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3429000"/>
            <a:ext cx="4320000" cy="3240000"/>
          </a:xfrm>
          <a:prstGeom prst="rect">
            <a:avLst/>
          </a:prstGeom>
          <a:noFill/>
        </p:spPr>
      </p:pic>
      <p:pic>
        <p:nvPicPr>
          <p:cNvPr id="5125" name="Picture 5" descr="C:\Users\Home\Desktop\в интернет\мастер-класс\2016-10-17 07-19-5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Home\Desktop\в интернет\мастер-класс\2016-10-17 07-20-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228600"/>
            <a:ext cx="4320000" cy="3240000"/>
          </a:xfrm>
          <a:prstGeom prst="rect">
            <a:avLst/>
          </a:prstGeom>
          <a:noFill/>
        </p:spPr>
      </p:pic>
      <p:pic>
        <p:nvPicPr>
          <p:cNvPr id="6147" name="Picture 3" descr="C:\Users\Home\Desktop\в интернет\мастер-класс\2016-10-17 07-20-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228600"/>
            <a:ext cx="4320000" cy="3240000"/>
          </a:xfrm>
          <a:prstGeom prst="rect">
            <a:avLst/>
          </a:prstGeom>
          <a:noFill/>
        </p:spPr>
      </p:pic>
      <p:pic>
        <p:nvPicPr>
          <p:cNvPr id="6148" name="Picture 4" descr="C:\Users\Home\Desktop\в интернет\мастер-класс\2016-10-17 07-20-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429000"/>
            <a:ext cx="4320000" cy="3240000"/>
          </a:xfrm>
          <a:prstGeom prst="rect">
            <a:avLst/>
          </a:prstGeom>
          <a:noFill/>
        </p:spPr>
      </p:pic>
      <p:pic>
        <p:nvPicPr>
          <p:cNvPr id="6149" name="Picture 5" descr="C:\Users\Home\Desktop\в интернет\мастер-класс\2016-10-17 07-30-4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58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МАСТЕР-КЛАСС ОТ  КУЦЕВОЙ НАТАЛЬИ АЛЕКСАНДРОВНЫ «УЧИМСЯ ВЯЗАТЬ КРЮЧКОМ»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ОТ  КУЦЕВОЙ НАТАЛЬИ АЛЕКСАНДРОВНЫ «УЧИМСЯ ВЯЗАТЬ КРЮЧКОМ»</dc:title>
  <dc:creator>Home</dc:creator>
  <cp:lastModifiedBy>Home</cp:lastModifiedBy>
  <cp:revision>2</cp:revision>
  <dcterms:created xsi:type="dcterms:W3CDTF">2020-04-02T14:20:34Z</dcterms:created>
  <dcterms:modified xsi:type="dcterms:W3CDTF">2020-04-03T01:20:10Z</dcterms:modified>
</cp:coreProperties>
</file>