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9" r:id="rId6"/>
    <p:sldId id="260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ОТ</a:t>
            </a:r>
            <a:br>
              <a:rPr lang="ru-RU" dirty="0" smtClean="0"/>
            </a:br>
            <a:r>
              <a:rPr lang="ru-RU" dirty="0" smtClean="0"/>
              <a:t>КУЦЕВОЙ НАТАЛЬИ АЛЕКСАНДРОВНЫ</a:t>
            </a:r>
            <a:br>
              <a:rPr lang="ru-RU" dirty="0" smtClean="0"/>
            </a:br>
            <a:r>
              <a:rPr lang="ru-RU" dirty="0" smtClean="0"/>
              <a:t>«МУРАВЕЙНИК»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в интернет\мастер-класс\2016-10-25 07-04-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152400"/>
            <a:ext cx="4320000" cy="3240000"/>
          </a:xfrm>
          <a:prstGeom prst="rect">
            <a:avLst/>
          </a:prstGeom>
          <a:noFill/>
        </p:spPr>
      </p:pic>
      <p:pic>
        <p:nvPicPr>
          <p:cNvPr id="1027" name="Picture 3" descr="C:\Users\Home\Desktop\в интернет\мастер-класс\2016-10-25 07-04-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52400"/>
            <a:ext cx="4320000" cy="3240000"/>
          </a:xfrm>
          <a:prstGeom prst="rect">
            <a:avLst/>
          </a:prstGeom>
          <a:noFill/>
        </p:spPr>
      </p:pic>
      <p:pic>
        <p:nvPicPr>
          <p:cNvPr id="1028" name="Picture 4" descr="C:\Users\Home\Desktop\в интернет\мастер-класс\2016-10-25 07-05-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1029" name="Picture 5" descr="C:\Users\Home\Desktop\в интернет\мастер-класс\2016-10-25 07-05-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в интернет\мастер-класс\2016-10-25 07-06-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52400"/>
            <a:ext cx="4320000" cy="3240000"/>
          </a:xfrm>
          <a:prstGeom prst="rect">
            <a:avLst/>
          </a:prstGeom>
          <a:noFill/>
        </p:spPr>
      </p:pic>
      <p:pic>
        <p:nvPicPr>
          <p:cNvPr id="2051" name="Picture 3" descr="C:\Users\Home\Desktop\в интернет\мастер-класс\2016-10-25 07-06-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52400"/>
            <a:ext cx="4320000" cy="3240000"/>
          </a:xfrm>
          <a:prstGeom prst="rect">
            <a:avLst/>
          </a:prstGeom>
          <a:noFill/>
        </p:spPr>
      </p:pic>
      <p:pic>
        <p:nvPicPr>
          <p:cNvPr id="2052" name="Picture 4" descr="C:\Users\Home\Desktop\в интернет\мастер-класс\2016-10-25 07-06-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2053" name="Picture 5" descr="C:\Users\Home\Desktop\в интернет\мастер-класс\2016-10-25 07-06-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ome\Desktop\в интернет\мастер-класс\2016-10-25 07-06-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5" name="Picture 3" descr="C:\Users\Home\Desktop\в интернет\мастер-класс\2016-10-25 07-07-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6" name="Picture 4" descr="C:\Users\Home\Desktop\в интернет\мастер-класс\2016-10-25 07-07-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3077" name="Picture 5" descr="C:\Users\Home\Desktop\в интернет\мастер-класс\2016-10-25 07-07-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ome\Desktop\в интернет\мастер-класс\2016-10-25 07-08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52400"/>
            <a:ext cx="4320000" cy="3240000"/>
          </a:xfrm>
          <a:prstGeom prst="rect">
            <a:avLst/>
          </a:prstGeom>
          <a:noFill/>
        </p:spPr>
      </p:pic>
      <p:pic>
        <p:nvPicPr>
          <p:cNvPr id="4099" name="Picture 3" descr="C:\Users\Home\Desktop\в интернет\мастер-класс\2016-10-25 07-09-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52400"/>
            <a:ext cx="4320000" cy="3240000"/>
          </a:xfrm>
          <a:prstGeom prst="rect">
            <a:avLst/>
          </a:prstGeom>
          <a:noFill/>
        </p:spPr>
      </p:pic>
      <p:pic>
        <p:nvPicPr>
          <p:cNvPr id="4100" name="Picture 4" descr="C:\Users\Home\Desktop\в интернет\мастер-класс\2016-10-25 07-10-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4101" name="Picture 5" descr="C:\Users\Home\Desktop\в интернет\мастер-класс\2016-10-25 07-10-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Home\Desktop\в интернет\мастер-класс\2016-10-25 07-11-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4320000" cy="3240000"/>
          </a:xfrm>
          <a:prstGeom prst="rect">
            <a:avLst/>
          </a:prstGeom>
          <a:noFill/>
        </p:spPr>
      </p:pic>
      <p:pic>
        <p:nvPicPr>
          <p:cNvPr id="5123" name="Picture 3" descr="C:\Users\Home\Desktop\в интернет\мастер-класс\2016-10-25 07-13-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5124" name="Picture 4" descr="C:\Users\Home\Desktop\в интернет\мастер-класс\2016-10-25 07-13-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429000"/>
            <a:ext cx="4320000" cy="3240000"/>
          </a:xfrm>
          <a:prstGeom prst="rect">
            <a:avLst/>
          </a:prstGeom>
          <a:noFill/>
        </p:spPr>
      </p:pic>
      <p:pic>
        <p:nvPicPr>
          <p:cNvPr id="5125" name="Picture 5" descr="C:\Users\Home\Desktop\в интернет\мастер-класс\2016-10-25 07-13-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esktop\в интернет\мастер-класс\2016-10-25 07-17-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6147" name="Picture 3" descr="C:\Users\Home\Desktop\в интернет\мастер-класс\2016-10-25 07-17-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6148" name="Picture 4" descr="C:\Users\Home\Desktop\в интернет\мастер-класс\2016-10-25 07-19-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6149" name="Picture 5" descr="C:\Users\Home\Desktop\в интернет\мастер-класс\2016-10-25 07-26-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Home\Desktop\в интернет\мастер-класс\2016-10-25 07-30-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7171" name="Picture 3" descr="C:\Users\Home\Desktop\в интернет\мастер-класс\2016-10-25 07-30-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7172" name="Picture 4" descr="C:\Users\Home\Desktop\в интернет\мастер-класс\2016-10-25 07-30-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7173" name="Picture 5" descr="C:\Users\Home\Desktop\в интернет\мастер-класс\2016-10-25 07-31-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МАСТЕР-КЛАСС ОТ КУЦЕВОЙ НАТАЛЬИ АЛЕКСАНДРОВНЫ «МУРАВЕЙНИК»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ОТ КУЦЕВОЙ НАТАЛЬИ АЛЕКСАНДРОВНЫ «МУРАВЕЙНИК»</dc:title>
  <dc:creator>Home</dc:creator>
  <cp:lastModifiedBy>Home</cp:lastModifiedBy>
  <cp:revision>2</cp:revision>
  <dcterms:created xsi:type="dcterms:W3CDTF">2020-04-02T14:59:33Z</dcterms:created>
  <dcterms:modified xsi:type="dcterms:W3CDTF">2020-04-03T01:19:39Z</dcterms:modified>
</cp:coreProperties>
</file>