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56" r:id="rId10"/>
    <p:sldId id="266" r:id="rId11"/>
    <p:sldId id="26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КВН</a:t>
            </a:r>
            <a:endParaRPr lang="ru-RU" sz="96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2" y="1634331"/>
            <a:ext cx="72294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70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6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latin typeface="Arial Black" panose="020B0A04020102020204" pitchFamily="34" charset="0"/>
              </a:rPr>
              <a:t>«</a:t>
            </a:r>
            <a:r>
              <a:rPr lang="ru-RU" sz="8000" dirty="0" err="1">
                <a:latin typeface="Arial Black" panose="020B0A04020102020204" pitchFamily="34" charset="0"/>
              </a:rPr>
              <a:t>Перешути</a:t>
            </a:r>
            <a:r>
              <a:rPr lang="ru-RU" sz="8000" dirty="0">
                <a:latin typeface="Arial Black" panose="020B0A04020102020204" pitchFamily="34" charset="0"/>
              </a:rPr>
              <a:t> про школу»</a:t>
            </a:r>
          </a:p>
        </p:txBody>
      </p:sp>
    </p:spTree>
    <p:extLst>
      <p:ext uri="{BB962C8B-B14F-4D97-AF65-F5344CB8AC3E}">
        <p14:creationId xmlns:p14="http://schemas.microsoft.com/office/powerpoint/2010/main" val="31645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Интеллектуальный блиц-турнир</a:t>
            </a:r>
          </a:p>
        </p:txBody>
      </p:sp>
    </p:spTree>
    <p:extLst>
      <p:ext uri="{BB962C8B-B14F-4D97-AF65-F5344CB8AC3E}">
        <p14:creationId xmlns:p14="http://schemas.microsoft.com/office/powerpoint/2010/main" val="12307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8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latin typeface="Arial Black" panose="020B0A04020102020204" pitchFamily="34" charset="0"/>
              </a:rPr>
              <a:t>Домашнее задание (инсценировка) </a:t>
            </a:r>
          </a:p>
        </p:txBody>
      </p:sp>
    </p:spTree>
    <p:extLst>
      <p:ext uri="{BB962C8B-B14F-4D97-AF65-F5344CB8AC3E}">
        <p14:creationId xmlns:p14="http://schemas.microsoft.com/office/powerpoint/2010/main" val="12932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Названия команд</a:t>
            </a:r>
            <a:endParaRPr lang="ru-RU" sz="6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Утомлённые наукой</a:t>
            </a:r>
          </a:p>
          <a:p>
            <a:pPr>
              <a:buFontTx/>
              <a:buChar char="-"/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Любимцы планет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6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1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Приветствие</a:t>
            </a:r>
          </a:p>
          <a:p>
            <a:pPr marL="0" indent="0" algn="ctr">
              <a:buNone/>
            </a:pPr>
            <a:r>
              <a:rPr lang="ru-RU" sz="6500" dirty="0" smtClean="0">
                <a:latin typeface="Arial Black" panose="020B0A04020102020204" pitchFamily="34" charset="0"/>
              </a:rPr>
              <a:t>(визитная карточка команды)</a:t>
            </a:r>
            <a:endParaRPr lang="ru-RU" sz="65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2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>
                <a:latin typeface="Arial Black" panose="020B0A04020102020204" pitchFamily="34" charset="0"/>
              </a:rPr>
              <a:t>Разминка </a:t>
            </a:r>
          </a:p>
        </p:txBody>
      </p:sp>
    </p:spTree>
    <p:extLst>
      <p:ext uri="{BB962C8B-B14F-4D97-AF65-F5344CB8AC3E}">
        <p14:creationId xmlns:p14="http://schemas.microsoft.com/office/powerpoint/2010/main" val="34522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3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Конкурс капитанов</a:t>
            </a:r>
          </a:p>
          <a:p>
            <a:pPr marL="0" indent="0" algn="ctr">
              <a:buNone/>
            </a:pPr>
            <a:r>
              <a:rPr lang="ru-RU" sz="3600" dirty="0">
                <a:latin typeface="Arial Black" panose="020B0A04020102020204" pitchFamily="34" charset="0"/>
              </a:rPr>
              <a:t>(представление программы «Если бы я был директором школы»)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84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Конкурс 4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latin typeface="Arial Black" panose="020B0A04020102020204" pitchFamily="34" charset="0"/>
              </a:rPr>
              <a:t>Грамотеи</a:t>
            </a:r>
          </a:p>
          <a:p>
            <a:pPr marL="0" indent="0" algn="ctr">
              <a:buNone/>
            </a:pPr>
            <a:endParaRPr lang="ru-RU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54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4400" b="1" dirty="0"/>
              <a:t>«Выждали </a:t>
            </a:r>
            <a:r>
              <a:rPr lang="ru-RU" sz="4400" b="1" dirty="0" err="1"/>
              <a:t>темнай</a:t>
            </a:r>
            <a:r>
              <a:rPr lang="ru-RU" sz="4400" b="1" dirty="0"/>
              <a:t> ночи Иван-Царевич с Василисой Премудрой, сели на борзых </a:t>
            </a:r>
            <a:r>
              <a:rPr lang="ru-RU" sz="4400" b="1" dirty="0" err="1"/>
              <a:t>каней</a:t>
            </a:r>
            <a:r>
              <a:rPr lang="ru-RU" sz="4400" b="1" dirty="0"/>
              <a:t> и </a:t>
            </a:r>
            <a:r>
              <a:rPr lang="ru-RU" sz="4400" b="1" dirty="0" err="1"/>
              <a:t>паскакали</a:t>
            </a:r>
            <a:r>
              <a:rPr lang="ru-RU" sz="4400" b="1" dirty="0"/>
              <a:t> что есть духу». («Василиса Премудрая</a:t>
            </a:r>
            <a:r>
              <a:rPr lang="ru-RU" sz="4400" b="1" dirty="0" smtClean="0"/>
              <a:t>»)</a:t>
            </a:r>
            <a:endParaRPr lang="ru-RU" sz="4400" b="1" dirty="0"/>
          </a:p>
          <a:p>
            <a:endParaRPr lang="ru-RU" sz="4400" b="1" dirty="0"/>
          </a:p>
          <a:p>
            <a:r>
              <a:rPr lang="ru-RU" sz="4400" b="1" dirty="0"/>
              <a:t>2. «Стал Морозко ниже спускаться, </a:t>
            </a:r>
            <a:r>
              <a:rPr lang="ru-RU" sz="4400" b="1" dirty="0" err="1"/>
              <a:t>сельнее</a:t>
            </a:r>
            <a:r>
              <a:rPr lang="ru-RU" sz="4400" b="1" dirty="0"/>
              <a:t> потрескивать, звонче </a:t>
            </a:r>
            <a:r>
              <a:rPr lang="ru-RU" sz="4400" b="1" dirty="0" err="1"/>
              <a:t>пащёлкивать</a:t>
            </a:r>
            <a:r>
              <a:rPr lang="ru-RU" sz="4400" b="1" dirty="0"/>
              <a:t> и опять </a:t>
            </a:r>
            <a:r>
              <a:rPr lang="ru-RU" sz="4400" b="1" dirty="0" err="1"/>
              <a:t>спрашывает</a:t>
            </a:r>
            <a:r>
              <a:rPr lang="ru-RU" sz="4400" b="1" dirty="0"/>
              <a:t>: «Тепло ли тебе, девица?» («Морозко»)</a:t>
            </a:r>
          </a:p>
          <a:p>
            <a:endParaRPr lang="ru-RU" sz="4400" b="1" dirty="0"/>
          </a:p>
          <a:p>
            <a:r>
              <a:rPr lang="ru-RU" sz="4400" b="1" dirty="0"/>
              <a:t>3. «Пошла </a:t>
            </a:r>
            <a:r>
              <a:rPr lang="ru-RU" sz="4400" b="1" dirty="0" err="1"/>
              <a:t>Одногласка</a:t>
            </a:r>
            <a:r>
              <a:rPr lang="ru-RU" sz="4400" b="1" dirty="0"/>
              <a:t> с </a:t>
            </a:r>
            <a:r>
              <a:rPr lang="ru-RU" sz="4400" b="1" dirty="0" err="1"/>
              <a:t>Хаврошечкой</a:t>
            </a:r>
            <a:r>
              <a:rPr lang="ru-RU" sz="4400" b="1" dirty="0"/>
              <a:t>  </a:t>
            </a:r>
            <a:r>
              <a:rPr lang="ru-RU" sz="4400" b="1" dirty="0" err="1"/>
              <a:t>влес</a:t>
            </a:r>
            <a:r>
              <a:rPr lang="ru-RU" sz="4400" b="1" dirty="0"/>
              <a:t>, пошла в поле, да забыла матушкино приказанье, </a:t>
            </a:r>
            <a:r>
              <a:rPr lang="ru-RU" sz="4400" b="1" dirty="0" err="1"/>
              <a:t>разлиглась</a:t>
            </a:r>
            <a:r>
              <a:rPr lang="ru-RU" sz="4400" b="1" dirty="0"/>
              <a:t> на травушки». («</a:t>
            </a:r>
            <a:r>
              <a:rPr lang="ru-RU" sz="4400" b="1" dirty="0" err="1"/>
              <a:t>Хаврошечка</a:t>
            </a:r>
            <a:r>
              <a:rPr lang="ru-RU" sz="4400" b="1" dirty="0"/>
              <a:t>»)</a:t>
            </a:r>
          </a:p>
          <a:p>
            <a:endParaRPr lang="ru-RU" sz="4400" b="1" dirty="0"/>
          </a:p>
          <a:p>
            <a:r>
              <a:rPr lang="ru-RU" sz="4400" b="1" dirty="0"/>
              <a:t>4. «Отец с матерью ушли, а </a:t>
            </a:r>
            <a:r>
              <a:rPr lang="ru-RU" sz="4400" b="1" dirty="0" err="1"/>
              <a:t>дочька</a:t>
            </a:r>
            <a:r>
              <a:rPr lang="ru-RU" sz="4400" b="1" dirty="0"/>
              <a:t>  </a:t>
            </a:r>
            <a:r>
              <a:rPr lang="ru-RU" sz="4400" b="1" dirty="0" err="1"/>
              <a:t>посодила</a:t>
            </a:r>
            <a:r>
              <a:rPr lang="ru-RU" sz="4400" b="1" dirty="0"/>
              <a:t> братца на </a:t>
            </a:r>
            <a:r>
              <a:rPr lang="ru-RU" sz="4400" b="1" dirty="0" err="1"/>
              <a:t>трафке</a:t>
            </a:r>
            <a:r>
              <a:rPr lang="ru-RU" sz="4400" b="1" dirty="0"/>
              <a:t> под окошко, а сама на улицу побежала». («Гуси-Лебеди»)</a:t>
            </a:r>
          </a:p>
          <a:p>
            <a:endParaRPr lang="ru-RU" sz="4400" b="1" dirty="0"/>
          </a:p>
          <a:p>
            <a:r>
              <a:rPr lang="ru-RU" sz="4400" b="1" dirty="0"/>
              <a:t>5. «А у </a:t>
            </a:r>
            <a:r>
              <a:rPr lang="ru-RU" sz="4400" b="1" dirty="0" err="1"/>
              <a:t>млатшего</a:t>
            </a:r>
            <a:r>
              <a:rPr lang="ru-RU" sz="4400" b="1" dirty="0"/>
              <a:t> сына, Ивана-Царевича, стрела </a:t>
            </a:r>
            <a:r>
              <a:rPr lang="ru-RU" sz="4400" b="1" dirty="0" err="1"/>
              <a:t>поднелась</a:t>
            </a:r>
            <a:r>
              <a:rPr lang="ru-RU" sz="4400" b="1" dirty="0"/>
              <a:t> и улетела, сам не </a:t>
            </a:r>
            <a:r>
              <a:rPr lang="ru-RU" sz="4400" b="1" dirty="0" err="1"/>
              <a:t>знаеш</a:t>
            </a:r>
            <a:r>
              <a:rPr lang="ru-RU" sz="4400" b="1" dirty="0"/>
              <a:t> куда». («Царевна-лягушка»)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241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dirty="0">
                <a:latin typeface="Arial Black" panose="020B0A04020102020204" pitchFamily="34" charset="0"/>
              </a:rPr>
              <a:t>Игра с болельщиками (родителями).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13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Перевёртыши пословиц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196752"/>
            <a:ext cx="7696200" cy="476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6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190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КВН</vt:lpstr>
      <vt:lpstr>Названия команд</vt:lpstr>
      <vt:lpstr>Конкурс 1</vt:lpstr>
      <vt:lpstr>Конкурс 2</vt:lpstr>
      <vt:lpstr>Конкурс 3</vt:lpstr>
      <vt:lpstr>Конкурс 4</vt:lpstr>
      <vt:lpstr>Презентация PowerPoint</vt:lpstr>
      <vt:lpstr>Конкурс 5</vt:lpstr>
      <vt:lpstr>Перевёртыши пословиц</vt:lpstr>
      <vt:lpstr>Конкурс 6</vt:lpstr>
      <vt:lpstr>Конкурс 7</vt:lpstr>
      <vt:lpstr>Конкурс 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Vadim Bri</dc:creator>
  <cp:lastModifiedBy>Vadim Bri</cp:lastModifiedBy>
  <cp:revision>6</cp:revision>
  <dcterms:created xsi:type="dcterms:W3CDTF">2020-01-19T08:51:55Z</dcterms:created>
  <dcterms:modified xsi:type="dcterms:W3CDTF">2020-01-19T13:53:09Z</dcterms:modified>
</cp:coreProperties>
</file>