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autoCompressPictures="0" saveSubsetFonts="1">
  <p:sldMasterIdLst>
    <p:sldMasterId r:id="rId3" id="2147483648"/>
  </p:sldMasterIdLst>
  <p:notesMasterIdLst>
    <p:notesMasterId r:id="rId4"/>
  </p:notesMasterIdLst>
  <p:sldIdLst>
    <p:sldId r:id="rId5" id="256"/>
    <p:sldId r:id="rId6" id="257"/>
    <p:sldId r:id="rId7" id="258"/>
    <p:sldId r:id="rId8" id="259"/>
    <p:sldId r:id="rId9" id="260"/>
  </p:sldIdLst>
  <p:sldSz cx="9144000" cy="5143500"/>
  <p:notesSz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cx="6858000" cy="9144000"/>
  <p:defaultText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defPPr algn="l" lvl="0" marR="0" rtl="0">
      <a:lnSpc>
        <a:spcPct val="100000"/>
      </a:lnSpc>
      <a:spcBef>
        <a:spcPts val="0"/>
      </a:spcBef>
      <a:spcAft>
        <a:spcPts val="0"/>
      </a:spcAft>
    </a:defPPr>
    <a:lvl1pPr algn="l" lvl="0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1pPr>
    <a:lvl2pPr algn="l" lvl="1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2pPr>
    <a:lvl3pPr algn="l" lvl="2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3pPr>
    <a:lvl4pPr algn="l" lvl="3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4pPr>
    <a:lvl5pPr algn="l" lvl="4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5pPr>
    <a:lvl6pPr algn="l" lvl="5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6pPr>
    <a:lvl7pPr algn="l" lvl="6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7pPr>
    <a:lvl8pPr algn="l" lvl="7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8pPr>
    <a:lvl9pPr algn="l" lvl="8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/>
</file>

<file path=ppt/viewProps.xml><?xml version="1.0" encoding="utf-8"?>
<p:viewP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showComments="0">
  <p:slideViewPr>
    <p:cSldViewPr snapToGrid="0">
      <p:cViewPr varScale="1">
        <p:sca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sx d="100" n="100"/>
          <a:sy d="100" n="100"/>
        </p:scale>
        <p:origin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x="0" y="0"/>
      </p:cViewPr>
      <p:guideLst>
        <p:guide orient="horz" pos="1620"/>
        <p:guide pos="2880"/>
      </p:guideLst>
    </p:cSldViewPr>
  </p:slideViewPr>
  <p:gridSpacing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cx="0" cy="0"/>
</p:viewPr>
</file>

<file path=ppt/_rels/presentation.xml.rels><?xml version="1.0" standalone="yes" ?><Relationships xmlns="http://schemas.openxmlformats.org/package/2006/relationships"><Relationship Id="rId1" Target="presProps.xml" Type="http://schemas.openxmlformats.org/officeDocument/2006/relationships/presProps"></Relationship><Relationship Id="rId2" Target="viewProps.xml" Type="http://schemas.openxmlformats.org/officeDocument/2006/relationships/viewProps"></Relationship><Relationship Id="rId3" Target="slideMasters/slideMaster1.xml" Type="http://schemas.openxmlformats.org/officeDocument/2006/relationships/slideMaster"></Relationship><Relationship Id="rId4" Target="notesMasters/notesMaster1.xml" Type="http://schemas.openxmlformats.org/officeDocument/2006/relationships/notesMaster"></Relationship><Relationship Id="rId5" Target="slides/slide1.xml" Type="http://schemas.openxmlformats.org/officeDocument/2006/relationships/slide"></Relationship><Relationship Id="rId6" Target="slides/slide2.xml" Type="http://schemas.openxmlformats.org/officeDocument/2006/relationships/slide"></Relationship><Relationship Id="rId7" Target="slides/slide3.xml" Type="http://schemas.openxmlformats.org/officeDocument/2006/relationships/slide"></Relationship><Relationship Id="rId8" Target="slides/slide4.xml" Type="http://schemas.openxmlformats.org/officeDocument/2006/relationships/slide"></Relationship><Relationship Id="rId9" Target="slides/slide5.xml" Type="http://schemas.openxmlformats.org/officeDocument/2006/relationships/slide"></Relationship><Relationship Id="rId10" Target="theme/theme1.xml" Type="http://schemas.openxmlformats.org/officeDocument/2006/relationships/theme"></Relationship></Relationships>
</file>

<file path=ppt/notesMasters/_rels/notesMaster1.xml.rels><?xml version="1.0" standalone="yes" ?><Relationships xmlns="http://schemas.openxmlformats.org/package/2006/relationships"><Relationship Id="rId1" Target="../theme/theme2.xml" Type="http://schemas.openxmlformats.org/officeDocument/2006/relationships/theme"></Relationship></Relationships>
</file>

<file path=ppt/notesMasters/notesMaster1.xml><?xml version="1.0" encoding="utf-8"?>
<p:notesMaste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" name="Shape 2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" name="Google Shape;3;n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>
            <p:ph idx="2" type="sldImg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1300" y="685800"/>
            <a:ext cx="6096075" cy="3429000"/>
          </a:xfrm>
          <a:custGeom>
            <a:ahLst/>
            <a:cxnLst/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" name="Google Shape;4;n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>
                <a:uFillTx/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>
                <a:uFillTx/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>
                <a:uFillTx/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>
                <a:uFillTx/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>
                <a:uFillTx/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>
                <a:uFillTx/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>
                <a:uFillTx/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>
                <a:uFillTx/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>
                <a:uFillTx/>
              </a:defRPr>
            </a:lvl9pPr>
          </a:lstStyle>
          <a:p/>
        </p:txBody>
      </p:sp>
    </p:spTree>
  </p:cSld>
  <p:clrMap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accent1="accent1" accent2="accent2" accent3="accent3" accent4="accent4" accent5="accent5" accent6="accent6" bg1="lt1" bg2="dk2" folHlink="folHlink" hlink="hlink" tx1="dk1" tx2="lt2"/>
  <p:notes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defPPr algn="l" lvl="0" marR="0" rtl="0">
      <a:lnSpc>
        <a:spcPct val="100000"/>
      </a:lnSpc>
      <a:spcBef>
        <a:spcPts val="0"/>
      </a:spcBef>
      <a:spcAft>
        <a:spcPts val="0"/>
      </a:spcAft>
    </a:defPPr>
    <a:lvl1pPr algn="l" lvl="0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1pPr>
    <a:lvl2pPr algn="l" lvl="1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2pPr>
    <a:lvl3pPr algn="l" lvl="2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3pPr>
    <a:lvl4pPr algn="l" lvl="3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4pPr>
    <a:lvl5pPr algn="l" lvl="4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5pPr>
    <a:lvl6pPr algn="l" lvl="5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6pPr>
    <a:lvl7pPr algn="l" lvl="6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7pPr>
    <a:lvl8pPr algn="l" lvl="7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8pPr>
    <a:lvl9pPr algn="l" lvl="8" marR="0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i="0" strike="noStrike" sz="1400" u="none">
        <a:solidFill>
          <a:srgbClr val="000000"/>
        </a:solidFill>
        <a:uFillTx/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standalone="yes" ?><Relationships xmlns="http://schemas.openxmlformats.org/package/2006/relationships"><Relationship Id="rId1" Target="../slides/slide1.xml" Type="http://schemas.openxmlformats.org/officeDocument/2006/relationships/slide"></Relationship><Relationship Id="rId2" Target="../notesMasters/notesMaster1.xml" Type="http://schemas.openxmlformats.org/officeDocument/2006/relationships/notesMaster"></Relationship></Relationships>
</file>

<file path=ppt/notesSlides/_rels/notesSlide2.xml.rels><?xml version="1.0" standalone="yes" ?><Relationships xmlns="http://schemas.openxmlformats.org/package/2006/relationships"><Relationship Id="rId1" Target="../slides/slide2.xml" Type="http://schemas.openxmlformats.org/officeDocument/2006/relationships/slide"></Relationship><Relationship Id="rId2" Target="../notesMasters/notesMaster1.xml" Type="http://schemas.openxmlformats.org/officeDocument/2006/relationships/notesMaster"></Relationship></Relationships>
</file>

<file path=ppt/notesSlides/_rels/notesSlide3.xml.rels><?xml version="1.0" standalone="yes" ?><Relationships xmlns="http://schemas.openxmlformats.org/package/2006/relationships"><Relationship Id="rId1" Target="../slides/slide3.xml" Type="http://schemas.openxmlformats.org/officeDocument/2006/relationships/slide"></Relationship><Relationship Id="rId2" Target="../notesMasters/notesMaster1.xml" Type="http://schemas.openxmlformats.org/officeDocument/2006/relationships/notesMaster"></Relationship></Relationships>
</file>

<file path=ppt/notesSlides/_rels/notesSlide4.xml.rels><?xml version="1.0" standalone="yes" ?><Relationships xmlns="http://schemas.openxmlformats.org/package/2006/relationships"><Relationship Id="rId1" Target="../slides/slide4.xml" Type="http://schemas.openxmlformats.org/officeDocument/2006/relationships/slide"></Relationship><Relationship Id="rId2" Target="../notesMasters/notesMaster1.xml" Type="http://schemas.openxmlformats.org/officeDocument/2006/relationships/notesMaster"></Relationship></Relationships>
</file>

<file path=ppt/notesSlides/_rels/notesSlide5.xml.rels><?xml version="1.0" standalone="yes" ?><Relationships xmlns="http://schemas.openxmlformats.org/package/2006/relationships"><Relationship Id="rId1" Target="../slides/slide5.xml" Type="http://schemas.openxmlformats.org/officeDocument/2006/relationships/slide"></Relationship><Relationship Id="rId2" Target="../notesMasters/notesMaster1.xml" Type="http://schemas.openxmlformats.org/officeDocument/2006/relationships/notesMaster"></Relationship></Relationships>
</file>

<file path=ppt/notesSlides/notesSlide1.xml><?xml version="1.0" encoding="utf-8"?>
<p:notes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4" name="Shape 124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5" name="Google Shape;125;gd9bf6344ea0f337_57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>
            <p:ph idx="2" type="sldImg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1300" y="685800"/>
            <a:ext cx="6096000" cy="3429000"/>
          </a:xfrm>
          <a:custGeom>
            <a:ahLst/>
            <a:cxnLst/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6" name="Google Shape;126;gd9bf6344ea0f337_57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5800" y="4343400"/>
            <a:ext cx="5486400" cy="41148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0" name="Shape 130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1" name="Google Shape;131;gd9bf6344ea0f337_179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>
            <p:ph idx="2" type="sldImg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1300" y="685800"/>
            <a:ext cx="6096000" cy="3429000"/>
          </a:xfrm>
          <a:custGeom>
            <a:ahLst/>
            <a:cxnLst/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2" name="Google Shape;132;gd9bf6344ea0f337_179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5800" y="4343400"/>
            <a:ext cx="5486400" cy="41148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7" name="Shape 137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8" name="Google Shape;138;gd9bf6344ea0f337_190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>
            <p:ph idx="2" type="sldImg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1300" y="685800"/>
            <a:ext cx="6096000" cy="3429000"/>
          </a:xfrm>
          <a:custGeom>
            <a:ahLst/>
            <a:cxnLst/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9" name="Google Shape;139;gd9bf6344ea0f337_190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5800" y="4343400"/>
            <a:ext cx="5486400" cy="41148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4" name="Shape 144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5" name="Google Shape;145;gd9bf6344ea0f337_317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>
            <p:ph idx="2" type="sldImg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1300" y="685800"/>
            <a:ext cx="6096000" cy="3429000"/>
          </a:xfrm>
          <a:custGeom>
            <a:ahLst/>
            <a:cxnLst/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6" name="Google Shape;146;gd9bf6344ea0f337_317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5800" y="4343400"/>
            <a:ext cx="5486400" cy="41148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1" name="Shape 151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2" name="Google Shape;152;gd9bf6344ea0f337_326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>
            <p:ph idx="2" type="sldImg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1300" y="685800"/>
            <a:ext cx="6096000" cy="3429000"/>
          </a:xfrm>
          <a:custGeom>
            <a:ahLst/>
            <a:cxnLst/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3" name="Google Shape;153;gd9bf6344ea0f337_326:notes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85800" y="4343400"/>
            <a:ext cx="5486400" cy="41148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notes>
</file>

<file path=ppt/slideLayouts/_rels/slideLayout1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0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11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2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3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4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5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6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7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8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_rels/slideLayout9.xml.rels><?xml version="1.0" standalone="yes" ?><Relationships xmlns="http://schemas.openxmlformats.org/package/2006/relationships"><Relationship Id="rId1" Target="../slideMasters/slideMaster1.xml" Type="http://schemas.openxmlformats.org/officeDocument/2006/relationships/slideMaster"></Relationship></Relationships>
</file>

<file path=ppt/slideLayouts/slideLayout1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type="title">
  <p:cSld name="TITLE">
    <p:bg>
      <p:bgPr>
        <a:solidFill>
          <a:schemeClr val="accent6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" name="Shape 9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" name="Google Shape;10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" name="Google Shape;11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" name="Google Shape;12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" name="Google Shape;13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" name="Google Shape;14;p2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250363" cy="1044300"/>
            <a:chExt cx="2250363" cy="10443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" name="Google Shape;15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6" name="Google Shape;16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7" name="Google Shape;17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8" name="Google Shape;18;p2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250363" cy="1044300"/>
            <a:chExt cx="2250363" cy="10443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9" name="Google Shape;19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0" name="Google Shape;20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1" name="Google Shape;21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2" name="Google Shape;22;p2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1851282" cy="752108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3" name="Google Shape;23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4" name="Google Shape;24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5" name="Google Shape;25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6" name="Google Shape;26;p2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389068" cy="925737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7" name="Google Shape;27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8" name="Google Shape;28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29" name="Google Shape;29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0" name="Google Shape;30;p2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795414" cy="1083308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1" name="Google Shape;31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2" name="Google Shape;32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3" name="Google Shape;33;p2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4" name="Google Shape;34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ctr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858703" y="1822833"/>
            <a:ext cx="5361300" cy="14481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algn="ctr" lvl="0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1pPr>
            <a:lvl2pPr algn="ctr" lvl="1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2pPr>
            <a:lvl3pPr algn="ctr" lvl="2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3pPr>
            <a:lvl4pPr algn="ctr" lvl="3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4pPr>
            <a:lvl5pPr algn="ctr" lvl="4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5pPr>
            <a:lvl6pPr algn="ctr" lvl="5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6pPr>
            <a:lvl7pPr algn="ctr" lvl="6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7pPr>
            <a:lvl8pPr algn="ctr" lvl="7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8pPr>
            <a:lvl9pPr algn="ctr" lvl="8">
              <a:spcBef>
                <a:spcPts val="0"/>
              </a:spcBef>
              <a:spcAft>
                <a:spcPts val="0"/>
              </a:spcAft>
              <a:buSzPts val="3800"/>
              <a:buNone/>
              <a:defRPr sz="38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5" name="Google Shape;35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sub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858700" y="3413158"/>
            <a:ext cx="5361300" cy="522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algn="ctr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1pPr>
            <a:lvl2pPr algn="ctr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2pPr>
            <a:lvl3pPr algn="ctr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3pPr>
            <a:lvl4pPr algn="ctr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4pPr>
            <a:lvl5pPr algn="ctr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5pPr>
            <a:lvl6pPr algn="ctr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6pPr>
            <a:lvl7pPr algn="ctr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7pPr>
            <a:lvl8pPr algn="ctr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8pPr>
            <a:lvl9pPr algn="ctr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6" name="Google Shape;36;p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 name="BIG_NUMBER">
    <p:bg>
      <p:bgPr>
        <a:solidFill>
          <a:schemeClr val="accent3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9" name="Shape 109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0" name="Google Shape;110;p1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1" name="Google Shape;111;p11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520952" cy="1024165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2" name="Google Shape;112;p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3" name="Google Shape;113;p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4" name="Google Shape;114;p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5" name="Google Shape;115;p11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795414" cy="1083308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6" name="Google Shape;116;p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7" name="Google Shape;117;p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8" name="Google Shape;118;p11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19" name="Google Shape;119;p1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hasCustomPrompt="1"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385850" y="1383850"/>
            <a:ext cx="6372300" cy="13797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algn="ctr"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1pPr>
            <a:lvl2pPr algn="ctr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2pPr>
            <a:lvl3pPr algn="ctr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3pPr>
            <a:lvl4pPr algn="ctr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4pPr>
            <a:lvl5pPr algn="ctr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5pPr>
            <a:lvl6pPr algn="ctr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6pPr>
            <a:lvl7pPr algn="ctr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7pPr>
            <a:lvl8pPr algn="ctr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8pPr>
            <a:lvl9pPr algn="ctr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  <a:uFillTx/>
              </a:defRPr>
            </a:lvl9pPr>
          </a:lstStyle>
          <a:p>
            <a:r>
              <a:rPr>
                <a:uFillTx/>
              </a:rPr>
              <a:t>xx%</a:t>
            </a: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0" name="Google Shape;120;p1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385850" y="2863850"/>
            <a:ext cx="6372300" cy="6411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algn="ctr"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>
                <a:uFillTx/>
              </a:defRPr>
            </a:lvl1pPr>
            <a:lvl2pPr algn="ctr"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2pPr>
            <a:lvl3pPr algn="ctr"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3pPr>
            <a:lvl4pPr algn="ctr"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4pPr>
            <a:lvl5pPr algn="ctr"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5pPr>
            <a:lvl6pPr algn="ctr"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6pPr>
            <a:lvl7pPr algn="ctr"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7pPr>
            <a:lvl8pPr algn="ctr"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8pPr>
            <a:lvl9pPr algn="ctr"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1" name="Google Shape;121;p1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type="blank">
  <p:cSld name="BLANK"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2" name="Shape 122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3" name="Google Shape;123;p12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type="secHead">
  <p:cSld name="SECTION_HEADER">
    <p:bg>
      <p:bgPr>
        <a:solidFill>
          <a:schemeClr val="accent3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7" name="Shape 37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8" name="Google Shape;38;p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39" name="Google Shape;39;p3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910145" cy="1182340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0" name="Google Shape;40;p3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1" name="Google Shape;41;p3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2" name="Google Shape;42;p3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3" name="Google Shape;43;p3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795414" cy="1083308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4" name="Google Shape;44;p3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5" name="Google Shape;45;p3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6" name="Google Shape;46;p3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7" name="Google Shape;47;p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888684" y="1746100"/>
            <a:ext cx="5377500" cy="16461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algn="ctr"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1pPr>
            <a:lvl2pPr algn="ctr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2pPr>
            <a:lvl3pPr algn="ctr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3pPr>
            <a:lvl4pPr algn="ctr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4pPr>
            <a:lvl5pPr algn="ctr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5pPr>
            <a:lvl6pPr algn="ctr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6pPr>
            <a:lvl7pPr algn="ctr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7pPr>
            <a:lvl8pPr algn="ctr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8pPr>
            <a:lvl9pPr algn="ctr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8" name="Google Shape;48;p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type="tx">
  <p:cSld name="TITLE_AND_BODY">
    <p:bg>
      <p:bgPr>
        <a:solidFill>
          <a:schemeClr val="dk2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49" name="Shape 49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0" name="Google Shape;50;p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1" name="Google Shape;51;p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2" name="Google Shape;52;p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3" name="Google Shape;53;p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845600"/>
            <a:ext cx="7505700" cy="954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4" name="Google Shape;54;p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1990725"/>
            <a:ext cx="7505700" cy="24480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>
                <a:uFillTx/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5" name="Google Shape;55;p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type="twoColTx">
  <p:cSld name="TITLE_AND_TWO_COLUMNS">
    <p:bg>
      <p:bgPr>
        <a:solidFill>
          <a:schemeClr val="dk2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6" name="Shape 56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7" name="Google Shape;57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8" name="Google Shape;58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9" name="Google Shape;59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0" name="Google Shape;60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845600"/>
            <a:ext cx="7505700" cy="954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1" name="Google Shape;61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1990725"/>
            <a:ext cx="3686100" cy="24480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>
                <a:uFillTx/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2" name="Google Shape;62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2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4638675" y="1990725"/>
            <a:ext cx="3686100" cy="24480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>
                <a:uFillTx/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3" name="Google Shape;63;p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 type="titleOnly">
  <p:cSld name="TITLE_ONLY">
    <p:bg>
      <p:bgPr>
        <a:solidFill>
          <a:schemeClr val="dk2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4" name="Shape 64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5" name="Google Shape;65;p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6" name="Google Shape;66;p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7" name="Google Shape;67;p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8" name="Google Shape;68;p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845600"/>
            <a:ext cx="7505700" cy="954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9" name="Google Shape;69;p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 name="ONE_COLUMN_TEXT">
    <p:bg>
      <p:bgPr>
        <a:solidFill>
          <a:schemeClr val="accent3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0" name="Shape 70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1" name="Google Shape;71;p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2" name="Google Shape;72;p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3" name="Google Shape;73;p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4" name="Google Shape;74;p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845600"/>
            <a:ext cx="3709200" cy="13830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5" name="Google Shape;75;p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0700" y="2319050"/>
            <a:ext cx="3709200" cy="21198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>
                <a:uFillTx/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6" name="Google Shape;76;p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 name="MAIN_POINT">
    <p:bg>
      <p:bgPr>
        <a:solidFill>
          <a:schemeClr val="accent1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7" name="Shape 77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8" name="Google Shape;78;p8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9" name="Google Shape;79;p8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0" name="Google Shape;80;p8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2251347" cy="1043408"/>
            <a:chExt cx="1160548" cy="5487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1" name="Google Shape;81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2" name="Google Shape;82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3" name="Google Shape;83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4" name="Google Shape;84;p8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5" name="Google Shape;85;p8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1593306" cy="617072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6" name="Google Shape;86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7" name="Google Shape;87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8" name="Google Shape;88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grpSp>
        <p:nvGrp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9" name="Google Shape;89;p8"/>
  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  <p:nvPr/>
        </p:nvGrpSpPr>
  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ext cx="3257455" cy="1261514"/>
            <a:chExt cx="2227777" cy="863400"/>
          </a:xfrm>
        </p:grpSpPr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0" name="Google Shape;90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1" name="Google Shape;91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  <p:sp>
          <p:nvSpPr>
  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2" name="Google Shape;92;p8"/>
  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  <a:spLocks/>
            </p:cNvSpPr>
            <p:nvPr/>
          </p:nvSpPr>
  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bodyPr anchor="ctr" anchorCtr="0" bIns="91425" lIns="91425" rIns="91425" spcFirstLastPara="1" tIns="91425" wrap="square">
              <a:noAutofit/>
            </a:bodyPr>
            <a:lstStyle/>
            <a:p>
              <a:pPr algn="l"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>
                  <a:uFillTx/>
                </a:rPr>
                <a:t/>
              </a:r>
              <a:endParaRPr>
                <a:uFillTx/>
              </a:endParaRPr>
            </a:p>
          </p:txBody>
        </p:sp>
      </p:grp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3" name="Google Shape;93;p8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393929" y="1301146"/>
            <a:ext cx="6366900" cy="25392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algn="ctr"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1pPr>
            <a:lvl2pPr algn="ctr"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2pPr>
            <a:lvl3pPr algn="ctr"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3pPr>
            <a:lvl4pPr algn="ctr"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4pPr>
            <a:lvl5pPr algn="ctr"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5pPr>
            <a:lvl6pPr algn="ctr"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6pPr>
            <a:lvl7pPr algn="ctr"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7pPr>
            <a:lvl8pPr algn="ctr"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8pPr>
            <a:lvl9pPr algn="ctr"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4" name="Google Shape;94;p8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 name="SECTION_TITLE_AND_DESCRIPTION">
    <p:bg>
      <p:bgPr>
        <a:solidFill>
          <a:schemeClr val="dk2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5" name="Shape 95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6" name="Google Shape;96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7" name="Google Shape;97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8" name="Google Shape;98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99" name="Google Shape;99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845600"/>
            <a:ext cx="6424200" cy="7050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0" name="Google Shape;100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sub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1550700"/>
            <a:ext cx="58599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1" name="Google Shape;101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2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19150" y="2467050"/>
            <a:ext cx="5859900" cy="20955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>
                <a:uFillTx/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>
                <a:uFillTx/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>
                <a:uFillTx/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>
                <a:uFillTx/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>
                <a:uFillTx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2" name="Google Shape;102;p9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 name="CAPTION_ONLY">
    <p:bg>
      <p:bgPr>
        <a:solidFill>
          <a:schemeClr val="accent1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3" name="Shape 103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4" name="Google Shape;104;p10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5" name="Google Shape;105;p10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6" name="Google Shape;106;p10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7" name="Google Shape;107;p10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28025" y="4163500"/>
            <a:ext cx="7415100" cy="6051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b" anchorCtr="0" bIns="91425" lIns="91425" rIns="91425" spcFirstLastPara="1" tIns="91425" wrap="square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uFillTx/>
              </a:defRPr>
            </a:lvl1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08" name="Google Shape;108;p10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lvl="0">
              <a:buNone/>
              <a:defRPr>
                <a:uFillTx/>
              </a:defRPr>
            </a:lvl1pPr>
            <a:lvl2pPr lvl="1">
              <a:buNone/>
              <a:defRPr>
                <a:uFillTx/>
              </a:defRPr>
            </a:lvl2pPr>
            <a:lvl3pPr lvl="2">
              <a:buNone/>
              <a:defRPr>
                <a:uFillTx/>
              </a:defRPr>
            </a:lvl3pPr>
            <a:lvl4pPr lvl="3">
              <a:buNone/>
              <a:defRPr>
                <a:uFillTx/>
              </a:defRPr>
            </a:lvl4pPr>
            <a:lvl5pPr lvl="4">
              <a:buNone/>
              <a:defRPr>
                <a:uFillTx/>
              </a:defRPr>
            </a:lvl5pPr>
            <a:lvl6pPr lvl="5">
              <a:buNone/>
              <a:defRPr>
                <a:uFillTx/>
              </a:defRPr>
            </a:lvl6pPr>
            <a:lvl7pPr lvl="6">
              <a:buNone/>
              <a:defRPr>
                <a:uFillTx/>
              </a:defRPr>
            </a:lvl7pPr>
            <a:lvl8pPr lvl="7">
              <a:buNone/>
              <a:defRPr>
                <a:uFillTx/>
              </a:defRPr>
            </a:lvl8pPr>
            <a:lvl9pPr lvl="8">
              <a:buNone/>
              <a:defRPr>
                <a:uFillTx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Layout>
</file>

<file path=ppt/slideMasters/_rels/slideMaster1.xml.rels><?xml version="1.0" standalone="yes" ?><Relationships xmlns="http://schemas.openxmlformats.org/package/2006/relationships"><Relationship Id="rId1" Target="../slideLayouts/slideLayout1.xml" Type="http://schemas.openxmlformats.org/officeDocument/2006/relationships/slideLayout"></Relationship><Relationship Id="rId2" Target="../slideLayouts/slideLayout2.xml" Type="http://schemas.openxmlformats.org/officeDocument/2006/relationships/slideLayout"></Relationship><Relationship Id="rId3" Target="../slideLayouts/slideLayout3.xml" Type="http://schemas.openxmlformats.org/officeDocument/2006/relationships/slideLayout"></Relationship><Relationship Id="rId4" Target="../slideLayouts/slideLayout4.xml" Type="http://schemas.openxmlformats.org/officeDocument/2006/relationships/slideLayout"></Relationship><Relationship Id="rId5" Target="../slideLayouts/slideLayout5.xml" Type="http://schemas.openxmlformats.org/officeDocument/2006/relationships/slideLayout"></Relationship><Relationship Id="rId6" Target="../slideLayouts/slideLayout6.xml" Type="http://schemas.openxmlformats.org/officeDocument/2006/relationships/slideLayout"></Relationship><Relationship Id="rId7" Target="../slideLayouts/slideLayout7.xml" Type="http://schemas.openxmlformats.org/officeDocument/2006/relationships/slideLayout"></Relationship><Relationship Id="rId8" Target="../slideLayouts/slideLayout8.xml" Type="http://schemas.openxmlformats.org/officeDocument/2006/relationships/slideLayout"></Relationship><Relationship Id="rId9" Target="../slideLayouts/slideLayout9.xml" Type="http://schemas.openxmlformats.org/officeDocument/2006/relationships/slideLayout"></Relationship><Relationship Id="rId10" Target="../slideLayouts/slideLayout10.xml" Type="http://schemas.openxmlformats.org/officeDocument/2006/relationships/slideLayout"></Relationship><Relationship Id="rId11" Target="../slideLayouts/slideLayout11.xml" Type="http://schemas.openxmlformats.org/officeDocument/2006/relationships/slideLayout"></Relationship><Relationship Id="rId12" Target="../theme/theme1.xml" Type="http://schemas.openxmlformats.org/officeDocument/2006/relationships/theme"></Relationship></Relationships>
</file>

<file path=ppt/slideMasters/slideMaster1.xml><?xml version="1.0" encoding="utf-8"?>
<p:sldMaster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 name="shift">
    <p:bg>
      <p:bgPr>
        <a:solidFill>
          <a:schemeClr val="dk1"/>
        </a:solidFill>
      </p:bgPr>
    </p:bg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5" name="Shape 5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6" name="Google Shape;6;p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7" name="Google Shape;7;p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8" name="Google Shape;8;p1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2" type="sldNum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>
            <a:lvl1pPr algn="r" lvl="0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1pPr>
            <a:lvl2pPr algn="r" lvl="1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2pPr>
            <a:lvl3pPr algn="r" lvl="2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3pPr>
            <a:lvl4pPr algn="r" lvl="3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4pPr>
            <a:lvl5pPr algn="r" lvl="4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5pPr>
            <a:lvl6pPr algn="r" lvl="5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6pPr>
            <a:lvl7pPr algn="r" lvl="6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7pPr>
            <a:lvl8pPr algn="r" lvl="7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8pPr>
            <a:lvl9pPr algn="r" lvl="8">
              <a:buNone/>
              <a:defRPr sz="1000">
                <a:solidFill>
                  <a:schemeClr val="dk2"/>
                </a:solidFill>
                <a:uFillTx/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algn="r"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accent1="accent1" accent2="accent2" accent3="accent3" accent4="accent4" accent5="accent5" accent6="accent6" bg1="lt1" bg2="dk2" folHlink="folHlink" hlink="hlink" tx1="dk1" tx2="lt2"/>
  <p:sldLayoutIdLst>
    <p:sldLayoutId r:id="rId1" id="2147483661"/>
    <p:sldLayoutId r:id="rId2" id="2147483662"/>
    <p:sldLayoutId r:id="rId3" id="2147483663"/>
    <p:sldLayoutId r:id="rId4" id="2147483664"/>
    <p:sldLayoutId r:id="rId5" id="2147483665"/>
    <p:sldLayoutId r:id="rId6" id="2147483666"/>
    <p:sldLayoutId r:id="rId7" id="2147483667"/>
    <p:sldLayoutId r:id="rId8" id="2147483668"/>
    <p:sldLayoutId r:id="rId9" id="2147483669"/>
    <p:sldLayoutId r:id="rId10" id="2147483670"/>
    <p:sldLayoutId r:id="rId11" id="2147483671"/>
  </p:sldLayoutIdLst>
  <p:hf dt="0" ftr="0" hdr="0" sldNum="0"/>
  <p:txStyles>
    <p:title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<a:defPPr algn="l" lvl="0" marR="0" rtl="0">
        <a:lnSpc>
          <a:spcPct val="100000"/>
        </a:lnSpc>
        <a:spcBef>
          <a:spcPts val="0"/>
        </a:spcBef>
        <a:spcAft>
          <a:spcPts val="0"/>
        </a:spcAft>
      </a:defPPr>
      <a:lvl1pPr algn="l" lvl="0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algn="l" lvl="1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algn="l" lvl="2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algn="l" lvl="3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algn="l" lvl="4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algn="l" lvl="5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algn="l" lvl="6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algn="l" lvl="7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algn="l" lvl="8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<a:defPPr algn="l" lvl="0" marR="0" rtl="0">
        <a:lnSpc>
          <a:spcPct val="100000"/>
        </a:lnSpc>
        <a:spcBef>
          <a:spcPts val="0"/>
        </a:spcBef>
        <a:spcAft>
          <a:spcPts val="0"/>
        </a:spcAft>
      </a:defPPr>
      <a:lvl1pPr algn="l" lvl="0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algn="l" lvl="1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algn="l" lvl="2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algn="l" lvl="3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algn="l" lvl="4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algn="l" lvl="5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algn="l" lvl="6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algn="l" lvl="7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algn="l" lvl="8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<a:defPPr algn="l" lvl="0" marR="0" rtl="0">
        <a:lnSpc>
          <a:spcPct val="100000"/>
        </a:lnSpc>
        <a:spcBef>
          <a:spcPts val="0"/>
        </a:spcBef>
        <a:spcAft>
          <a:spcPts val="0"/>
        </a:spcAft>
      </a:defPPr>
      <a:lvl1pPr algn="l" lvl="0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algn="l" lvl="1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algn="l" lvl="2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algn="l" lvl="3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algn="l" lvl="4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algn="l" lvl="5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algn="l" lvl="6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algn="l" lvl="7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algn="l" lvl="8" marR="0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cap="none" i="0" strike="noStrike" sz="1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standalone="yes" ?><Relationships xmlns="http://schemas.openxmlformats.org/package/2006/relationships"><Relationship Id="rId1" Target="../slideLayouts/slideLayout1.xml" Type="http://schemas.openxmlformats.org/officeDocument/2006/relationships/slideLayout"></Relationship><Relationship Id="rId2" Target="../notesSlides/notesSlide1.xml" Type="http://schemas.openxmlformats.org/officeDocument/2006/relationships/notesSlide"></Relationship></Relationships>
</file>

<file path=ppt/slides/_rels/slide2.xml.rels><?xml version="1.0" standalone="yes" ?><Relationships xmlns="http://schemas.openxmlformats.org/package/2006/relationships"><Relationship Id="rId1" Target="../slideLayouts/slideLayout3.xml" Type="http://schemas.openxmlformats.org/officeDocument/2006/relationships/slideLayout"></Relationship><Relationship Id="rId2" Target="../notesSlides/notesSlide2.xml" Type="http://schemas.openxmlformats.org/officeDocument/2006/relationships/notesSlide"></Relationship><Relationship Id="rId3" Target="../media/image3.jpg" Type="http://schemas.openxmlformats.org/officeDocument/2006/relationships/image"></Relationship></Relationships>
</file>

<file path=ppt/slides/_rels/slide3.xml.rels><?xml version="1.0" standalone="yes" ?><Relationships xmlns="http://schemas.openxmlformats.org/package/2006/relationships"><Relationship Id="rId1" Target="../slideLayouts/slideLayout5.xml" Type="http://schemas.openxmlformats.org/officeDocument/2006/relationships/slideLayout"></Relationship><Relationship Id="rId2" Target="../notesSlides/notesSlide3.xml" Type="http://schemas.openxmlformats.org/officeDocument/2006/relationships/notesSlide"></Relationship><Relationship Id="rId3" Target="../media/image5.jpg" Type="http://schemas.openxmlformats.org/officeDocument/2006/relationships/image"></Relationship><Relationship Id="rId4" Target="../media/image1.jpg" Type="http://schemas.openxmlformats.org/officeDocument/2006/relationships/image"></Relationship></Relationships>
</file>

<file path=ppt/slides/_rels/slide4.xml.rels><?xml version="1.0" standalone="yes" ?><Relationships xmlns="http://schemas.openxmlformats.org/package/2006/relationships"><Relationship Id="rId1" Target="../slideLayouts/slideLayout5.xml" Type="http://schemas.openxmlformats.org/officeDocument/2006/relationships/slideLayout"></Relationship><Relationship Id="rId2" Target="../notesSlides/notesSlide4.xml" Type="http://schemas.openxmlformats.org/officeDocument/2006/relationships/notesSlide"></Relationship><Relationship Id="rId3" Target="../media/image4.jpg" Type="http://schemas.openxmlformats.org/officeDocument/2006/relationships/image"></Relationship></Relationships>
</file>

<file path=ppt/slides/_rels/slide5.xml.rels><?xml version="1.0" standalone="yes" ?><Relationships xmlns="http://schemas.openxmlformats.org/package/2006/relationships"><Relationship Id="rId1" Target="../slideLayouts/slideLayout5.xml" Type="http://schemas.openxmlformats.org/officeDocument/2006/relationships/slideLayout"></Relationship><Relationship Id="rId2" Target="../notesSlides/notesSlide5.xml" Type="http://schemas.openxmlformats.org/officeDocument/2006/relationships/notesSlide"></Relationship><Relationship Id="rId3" Target="https://present5.com/svyaz-matematiki-i-ximii-matematika/" TargetMode="External" Type="http://schemas.openxmlformats.org/officeDocument/2006/relationships/hyperlink"></Relationship><Relationship Id="rId4" Target="https://school-science.ru/7/2/40925" TargetMode="External" Type="http://schemas.openxmlformats.org/officeDocument/2006/relationships/hyperlink"></Relationship><Relationship Id="rId5" Target="https://yandex.ru/turbo?text=https%3A%2F%2Feadaily.com%2Fru%2Fnews%2F2019%2F08%2F11%2Fnachalu-krugosvetnogo-plavaniya-fernana-magellana-pyatsot-let" TargetMode="External" Type="http://schemas.openxmlformats.org/officeDocument/2006/relationships/hyperlink"></Relationship><Relationship Id="rId6" Target="../media/image2.gif" Type="http://schemas.openxmlformats.org/officeDocument/2006/relationships/image"></Relationship></Relationships>
</file>

<file path=ppt/slides/slide1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7" name="Shape 127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8" name="Google Shape;128;p1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ctr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214092" y="5"/>
            <a:ext cx="6715800" cy="36339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ctr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>
                <a:solidFill>
                  <a:srgbClr val="0000FF"/>
                </a:solidFill>
                <a:uFillTx/>
              </a:rPr>
              <a:t>Математика и География </a:t>
            </a:r>
            <a:endParaRPr b="1" i="1">
              <a:solidFill>
                <a:srgbClr val="0000FF"/>
              </a:solidFill>
              <a:uFillTx/>
            </a:endParaRPr>
          </a:p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 b="1" i="1">
              <a:solidFill>
                <a:srgbClr val="0000FF"/>
              </a:solidFill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29" name="Google Shape;129;p13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sub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5157138" y="2524454"/>
            <a:ext cx="3923699" cy="2585545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900">
                <a:solidFill>
                  <a:srgbClr val="000000"/>
                </a:solidFill>
                <a:uFillTx/>
                <a:latin typeface="Georgia"/>
                <a:ea typeface="Georgia"/>
                <a:cs typeface="Georgia"/>
                <a:sym typeface="Georgia"/>
              </a:rPr>
              <a:t>Выполнила :</a:t>
            </a:r>
            <a:endParaRPr b="1" i="1" sz="1900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900">
                <a:solidFill>
                  <a:srgbClr val="000000"/>
                </a:solidFill>
                <a:uFillTx/>
                <a:latin typeface="Georgia"/>
                <a:ea typeface="Georgia"/>
                <a:cs typeface="Georgia"/>
                <a:sym typeface="Georgia"/>
              </a:rPr>
              <a:t>Лямина Мария Алексеевна ученица 7 класса МОУ„СОШ</a:t>
            </a:r>
            <a:endParaRPr b="1" i="1" sz="1900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900">
                <a:solidFill>
                  <a:srgbClr val="000000"/>
                </a:solidFill>
                <a:uFillTx/>
                <a:latin typeface="Georgia"/>
                <a:ea typeface="Georgia"/>
                <a:cs typeface="Georgia"/>
                <a:sym typeface="Georgia"/>
              </a:rPr>
              <a:t> п. Белоярский”</a:t>
            </a:r>
            <a:endParaRPr b="1" i="1" sz="1900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900">
                <a:solidFill>
                  <a:srgbClr val="000000"/>
                </a:solidFill>
                <a:uFillTx/>
                <a:latin typeface="Georgia"/>
                <a:ea typeface="Georgia"/>
                <a:cs typeface="Georgia"/>
                <a:sym typeface="Georgia"/>
              </a:rPr>
              <a:t>Руководитель: Лозе Елена Николаевна </a:t>
            </a:r>
            <a:endParaRPr b="1" i="1" sz="1900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900">
                <a:solidFill>
                  <a:srgbClr val="000000"/>
                </a:solidFill>
                <a:uFillTx/>
                <a:latin typeface="Georgia"/>
                <a:ea typeface="Georgia"/>
                <a:cs typeface="Georgia"/>
                <a:sym typeface="Georgia"/>
              </a:rPr>
              <a:t>Учитель математики </a:t>
            </a:r>
            <a:endParaRPr b="1" i="1" sz="1900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3" name="Shape 133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4" name="Google Shape;134;p1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1700" y="0"/>
            <a:ext cx="8520600" cy="7074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ctr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FF00"/>
                </a:solidFill>
                <a:uFillTx/>
              </a:rPr>
              <a:t>Математика в Географии </a:t>
            </a:r>
            <a:endParaRPr>
              <a:solidFill>
                <a:srgbClr val="00FF00"/>
              </a:solidFill>
              <a:uFillTx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5" name="Google Shape;135;p14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idx="1" type="body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11700" y="707400"/>
            <a:ext cx="8520600" cy="33027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-342900" lvl="0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 b="1" i="1" lang="ru" sz="1800">
                <a:solidFill>
                  <a:srgbClr val="000000"/>
                </a:solidFill>
                <a:highlight>
                  <a:srgbClr val="00FFFF"/>
                </a:highlight>
                <a:uFillTx/>
                <a:latin typeface="Georgia"/>
                <a:ea typeface="Georgia"/>
                <a:cs typeface="Georgia"/>
                <a:sym typeface="Georgia"/>
              </a:rPr>
              <a:t>Использование математических алгоритмов дало возможность:</a:t>
            </a:r>
            <a:endParaRPr b="1" i="1" sz="1800">
              <a:solidFill>
                <a:srgbClr val="000000"/>
              </a:solidFill>
              <a:highlight>
                <a:srgbClr val="00FFFF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-342900" lvl="0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 b="1" i="1" lang="ru" sz="1800">
                <a:solidFill>
                  <a:srgbClr val="000000"/>
                </a:solidFill>
                <a:highlight>
                  <a:srgbClr val="00FFFF"/>
                </a:highlight>
                <a:uFillTx/>
                <a:latin typeface="Georgia"/>
                <a:ea typeface="Georgia"/>
                <a:cs typeface="Georgia"/>
                <a:sym typeface="Georgia"/>
              </a:rPr>
              <a:t>Беспрепятственно вычислять количество жителей и прогнозировать рост населения </a:t>
            </a:r>
            <a:endParaRPr b="1" i="1" sz="1800">
              <a:solidFill>
                <a:srgbClr val="000000"/>
              </a:solidFill>
              <a:highlight>
                <a:srgbClr val="00FFFF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-342900" lvl="0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 b="1" i="1" lang="ru" sz="1800">
                <a:solidFill>
                  <a:srgbClr val="000000"/>
                </a:solidFill>
                <a:highlight>
                  <a:srgbClr val="00FFFF"/>
                </a:highlight>
                <a:uFillTx/>
                <a:latin typeface="Georgia"/>
                <a:ea typeface="Georgia"/>
                <a:cs typeface="Georgia"/>
                <a:sym typeface="Georgia"/>
              </a:rPr>
              <a:t>Вычислять густоту расселения и площадь территории</a:t>
            </a:r>
            <a:endParaRPr b="1" i="1" sz="1800">
              <a:solidFill>
                <a:srgbClr val="000000"/>
              </a:solidFill>
              <a:highlight>
                <a:srgbClr val="00FFFF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-342900" lvl="0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 b="1" i="1" lang="ru" sz="1800">
                <a:solidFill>
                  <a:srgbClr val="000000"/>
                </a:solidFill>
                <a:highlight>
                  <a:srgbClr val="00FFFF"/>
                </a:highlight>
                <a:uFillTx/>
                <a:latin typeface="Georgia"/>
                <a:ea typeface="Georgia"/>
                <a:cs typeface="Georgia"/>
                <a:sym typeface="Georgia"/>
              </a:rPr>
              <a:t>Определять масштаб </a:t>
            </a:r>
            <a:endParaRPr b="1" i="1" sz="1800">
              <a:solidFill>
                <a:srgbClr val="000000"/>
              </a:solidFill>
              <a:highlight>
                <a:srgbClr val="00FFFF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-342900" lvl="0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 b="1" i="1" lang="ru" sz="1800">
                <a:solidFill>
                  <a:srgbClr val="000000"/>
                </a:solidFill>
                <a:highlight>
                  <a:srgbClr val="00FFFF"/>
                </a:highlight>
                <a:uFillTx/>
                <a:latin typeface="Georgia"/>
                <a:ea typeface="Georgia"/>
                <a:cs typeface="Georgia"/>
                <a:sym typeface="Georgia"/>
              </a:rPr>
              <a:t>Измерять высоту гор,находить абсолютную высоту, определять температуру на вершине</a:t>
            </a:r>
            <a:endParaRPr b="1" i="1" sz="1800">
              <a:solidFill>
                <a:srgbClr val="000000"/>
              </a:solidFill>
              <a:highlight>
                <a:srgbClr val="00FFFF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-342900" lvl="0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●"/>
            </a:pPr>
            <a:r>
              <a:rPr>
                <a:uFillTx/>
              </a:rPr>
              <a:t/>
            </a:r>
            <a:endParaRPr b="1" i="1" sz="1800">
              <a:solidFill>
                <a:srgbClr val="000000"/>
              </a:solidFill>
              <a:highlight>
                <a:srgbClr val="00FFFF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36" name="Google Shape;136;p14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preferRelativeResize="0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1189325" y="3343548"/>
            <a:ext cx="2736301" cy="1799950"/>
          </a:xfrm>
          <a:prstGeom prst="rect">
            <a:avLst/>
          </a:prstGeom>
          <a:noFill/>
          <a:ln>
            <a:noFill/>
          </a:ln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0" name="Shape 140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1" name="Google Shape;141;p15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0" y="0"/>
            <a:ext cx="9144000" cy="51435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0000"/>
                </a:solidFill>
                <a:highlight>
                  <a:srgbClr val="FFFF00"/>
                </a:highlight>
                <a:uFillTx/>
                <a:latin typeface="Impact"/>
                <a:ea typeface="Impact"/>
                <a:cs typeface="Impact"/>
                <a:sym typeface="Impact"/>
              </a:rPr>
              <a:t>500 летие Кругосветного Путешествия Ф.Магеллана</a:t>
            </a:r>
            <a:endParaRPr b="1" i="1" sz="2400">
              <a:solidFill>
                <a:srgbClr val="000000"/>
              </a:solidFill>
              <a:highlight>
                <a:srgbClr val="FFFF00"/>
              </a:highlight>
              <a:uFillTx/>
              <a:latin typeface="Impact"/>
              <a:ea typeface="Impact"/>
              <a:cs typeface="Impact"/>
              <a:sym typeface="Impact"/>
            </a:endParaRPr>
          </a:p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0000"/>
                </a:solidFill>
                <a:highlight>
                  <a:srgbClr val="00FFFF"/>
                </a:highlight>
                <a:uFillTx/>
                <a:latin typeface="Lora"/>
                <a:ea typeface="Lora"/>
                <a:cs typeface="Lora"/>
                <a:sym typeface="Lora"/>
              </a:rPr>
              <a:t>       20 сентября, во всём мире отмечали пятисотлетие первого в истории человечества кругосветного плавания: 10 августа 1519 года от берегов Севильи к Молуккским островам (индонезийская группа островов между Сулавеси и Новой Гвинеей) отправилась испанская морская экспедиция под руководством Фернана Магеллана.</a:t>
            </a:r>
            <a:endParaRPr b="1" i="1" sz="2400">
              <a:solidFill>
                <a:srgbClr val="000000"/>
              </a:solidFill>
              <a:highlight>
                <a:srgbClr val="00FFFF"/>
              </a:highlight>
              <a:uFillTx/>
              <a:latin typeface="Lora"/>
              <a:ea typeface="Lora"/>
              <a:cs typeface="Lora"/>
              <a:sym typeface="Lora"/>
            </a:endParaRPr>
          </a:p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400">
                <a:solidFill>
                  <a:srgbClr val="000000"/>
                </a:solidFill>
                <a:highlight>
                  <a:srgbClr val="00FFFF"/>
                </a:highlight>
                <a:uFillTx/>
                <a:latin typeface="Lora"/>
                <a:ea typeface="Lora"/>
                <a:cs typeface="Lora"/>
                <a:sym typeface="Lora"/>
              </a:rPr>
              <a:t>Первое в мире кругосветное плавание продолжалось три года, Магеллану оно стоило жизни.</a:t>
            </a:r>
            <a:endParaRPr b="1" i="1" sz="2400">
              <a:solidFill>
                <a:srgbClr val="000000"/>
              </a:solidFill>
              <a:highlight>
                <a:srgbClr val="00FFFF"/>
              </a:highlight>
              <a:uFillTx/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2" name="Google Shape;142;p15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preferRelativeResize="0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 flipH="1">
            <a:off x="5486400" y="2967851"/>
            <a:ext cx="3610301" cy="2175649"/>
          </a:xfrm>
          <a:prstGeom prst="rect">
            <a:avLst/>
          </a:prstGeom>
          <a:noFill/>
          <a:ln>
            <a:noFill/>
          </a:ln>
        </p:spPr>
      </p:pic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3" name="Google Shape;143;p15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preferRelativeResize="0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4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164650" y="3346222"/>
            <a:ext cx="1649800" cy="2175649"/>
          </a:xfrm>
          <a:prstGeom prst="rect">
            <a:avLst/>
          </a:prstGeom>
          <a:noFill/>
          <a:ln>
            <a:noFill/>
          </a:ln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7" name="Shape 147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8" name="Google Shape;148;p1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0" y="-12"/>
            <a:ext cx="7505700" cy="954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i="1" lang="ru" sz="4300">
                <a:solidFill>
                  <a:srgbClr val="000000"/>
                </a:solidFill>
                <a:highlight>
                  <a:srgbClr val="FFFF00"/>
                </a:highlight>
                <a:uFillTx/>
                <a:latin typeface="Georgia"/>
                <a:ea typeface="Georgia"/>
                <a:cs typeface="Georgia"/>
                <a:sym typeface="Georgia"/>
              </a:rPr>
              <a:t>След Математики в Географии</a:t>
            </a:r>
            <a:endParaRPr b="1" baseline="30000" i="1" sz="4300">
              <a:solidFill>
                <a:srgbClr val="000000"/>
              </a:solidFill>
              <a:highlight>
                <a:srgbClr val="FFFF00"/>
              </a:highlight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49" name="Google Shape;149;p16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44351" y="530153"/>
            <a:ext cx="8655300" cy="35787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200">
                <a:uFillTx/>
                <a:latin typeface="Georgia"/>
                <a:ea typeface="Georgia"/>
                <a:cs typeface="Georgia"/>
                <a:sym typeface="Georgia"/>
              </a:rPr>
              <a:t>Взаимосвязь математики и географии описывали в своих трудах ученые античности – Аристотель, Эратосфен и Птоломей.Поток географической информации увеличивался и тогда на помощь географам пришла математика.В настоящее время без математики мы не сможем сделать простые географические исследования: 1) с помощью масштаба найти расстояние на карте; 2) определить азимут.</a:t>
            </a:r>
            <a:endParaRPr b="1" i="1" sz="2200"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0" name="Google Shape;150;p16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preferRelativeResize="0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3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3846750" y="3266576"/>
            <a:ext cx="3658949" cy="1876925"/>
          </a:xfrm>
          <a:prstGeom prst="rect">
            <a:avLst/>
          </a:prstGeom>
          <a:noFill/>
          <a:ln>
            <a:noFill/>
          </a:ln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s="http://schemas.openxmlformats.org/officeDocument/2006/sharedTypes" xmlns:r="http://schemas.openxmlformats.org/officeDocument/2006/relationships">
  <p:cSld>
    <p:spTree>
      <p:nvGrpSpPr>
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4" name="Shape 154"/>
        <p:cNv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/>
        <p:nvPr/>
      </p:nvGrpSpPr>
      <p:grp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<a:xfrm>
          <a:ext cx="0" cy="0"/>
          <a:chExt cx="0" cy="0"/>
        </a:xfrm>
      </p:grpSpPr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5" name="Google Shape;155;p17"/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>
            <p:ph type="title"/>
          </p:nvPr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83122" y="278041"/>
            <a:ext cx="7505700" cy="954600"/>
          </a:xfrm>
          <a:prstGeom prst="rect">
            <a:avLst/>
          </a:prstGeom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>
                <a:solidFill>
                  <a:srgbClr val="000000"/>
                </a:solidFill>
                <a:uFillTx/>
                <a:latin typeface="Georgia"/>
                <a:ea typeface="Georgia"/>
                <a:cs typeface="Georgia"/>
                <a:sym typeface="Georgia"/>
              </a:rPr>
              <a:t>Информационные ресурсы:</a:t>
            </a:r>
            <a:endParaRPr b="1" i="1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 b="1" i="1">
              <a:solidFill>
                <a:srgbClr val="000000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6" name="Google Shape;156;p17">
            <a:hlinkClick r:id="rId3"/>
          </p:cNvPr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83125" y="1057402"/>
            <a:ext cx="7505700" cy="9546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200" u="sng">
                <a:solidFill>
                  <a:schemeClr val="hlink"/>
                </a:solidFill>
                <a:uFillTx/>
                <a:latin typeface="Georgia"/>
                <a:ea typeface="Georgia"/>
                <a:cs typeface="Georgia"/>
                <a:sym typeface="Georgia"/>
                <a:hlinkClick r:id="rId4"/>
              </a:rPr>
              <a:t>https://school-science.ru/7/2/40925</a:t>
            </a:r>
            <a:endParaRPr b="1" i="1" sz="2200"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7" name="Google Shape;157;p17">
            <a:hlinkClick r:id="rId3"/>
          </p:cNvPr>
          <p:cNv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txBox="1">
            <a:spLocks/>
          </p:cNvSpPr>
          <p:nvPr/>
        </p:nvSpPr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283125" y="1686900"/>
            <a:ext cx="8860800" cy="2965800"/>
          </a:xfrm>
          <a:prstGeom prst="rect">
            <a:avLst/>
          </a:prstGeom>
          <a:noFill/>
          <a:ln>
            <a:noFill/>
          </a:ln>
        </p:spPr>
        <p:txBody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odyPr anchor="t" anchorCtr="0" bIns="91425" lIns="91425" rIns="91425" spcFirstLastPara="1" tIns="91425" wrap="square">
            <a:noAutofit/>
          </a:bodyPr>
          <a:lstStyle/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800" u="sng">
                <a:solidFill>
                  <a:schemeClr val="hlink"/>
                </a:solidFill>
                <a:uFillTx/>
                <a:latin typeface="Georgia"/>
                <a:ea typeface="Georgia"/>
                <a:cs typeface="Georgia"/>
                <a:sym typeface="Georgia"/>
                <a:hlinkClick r:id="rId3"/>
              </a:rPr>
              <a:t>https://present5.com/svyaz-matematiki-i-ximii-matematika/</a:t>
            </a:r>
            <a:endParaRPr b="1" i="1" sz="1800">
              <a:solidFill>
                <a:srgbClr val="351C75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>
                <a:uFillTx/>
              </a:rPr>
              <a:t/>
            </a:r>
            <a:endParaRPr b="1" i="1" sz="1800">
              <a:solidFill>
                <a:srgbClr val="351C75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  <a:p>
            <a:pPr algn="l"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800" u="sng">
                <a:solidFill>
                  <a:schemeClr val="hlink"/>
                </a:solidFill>
                <a:uFillTx/>
                <a:latin typeface="Georgia"/>
                <a:ea typeface="Georgia"/>
                <a:cs typeface="Georgia"/>
                <a:sym typeface="Georgia"/>
                <a:hlinkClick r:id="rId5"/>
              </a:rPr>
              <a:t>https://yandex.ru/turbo?text=https%3A%2F%2Feadaily.com%2Fru%2Fnews%2F2019%2F08%2F11%2Fnachalu-krugosvetnogo-plavaniya-fernana-magellana-pyatsot-let</a:t>
            </a:r>
            <a:endParaRPr b="1" i="1" sz="1800">
              <a:solidFill>
                <a:srgbClr val="351C75"/>
              </a:solidFill>
              <a:uFillTx/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id="158" name="Google Shape;158;p17"/>
          <p:cNvPic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 preferRelativeResize="0"/>
          <p:nvPr/>
        </p:nvPicPr>
        <p:blipFill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blip r:embed="rId6"/>
          <a:stretch>
            <a:fillRect/>
          </a:stretch>
        </p:blipFill>
        <p:spP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      <a:xfrm>
            <a:off x="662150" y="3378850"/>
            <a:ext cx="7505700" cy="1246975"/>
          </a:xfrm>
          <a:prstGeom prst="rect">
            <a:avLst/>
          </a:prstGeom>
          <a:noFill/>
          <a:ln>
            <a:noFill/>
          </a:ln>
        </p:spPr>
      </p:pic>
    </p:spTree>
  </p:cSld>
  <p:clrMapOvr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dgm="http://schemas.openxmlformats.org/drawingml/2006/diagram" xmlns:wpc="http://schemas.microsoft.com/office/word/2010/wordprocessingCanvas">
    <a:masterClrMapping/>
  </p:clrMapOvr>
</p:sld>
</file>

<file path=ppt/theme/theme1.xml><?xml version="1.0" encoding="utf-8"?>
<a:theme xmlns:a="http://schemas.openxmlformats.org/drawingml/2006/main"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p="http://schemas.openxmlformats.org/presentationml/2006/main" xmlns:s="http://schemas.openxmlformats.org/officeDocument/2006/sharedTypes" xmlns:r="http://schemas.openxmlformats.org/officeDocument/2006/relationships" xmlns:dgm="http://schemas.openxmlformats.org/drawingml/2006/diagram" xmlns:wpc="http://schemas.microsoft.com/office/word/2010/wordprocessingCanva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algn="ctr" cap="flat" cmpd="sng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ap="flat" cmpd="sng" w="25400">
          <a:solidFill>
            <a:schemeClr val="phClr"/>
          </a:solidFill>
          <a:prstDash val="solid"/>
        </a:ln>
        <a:ln algn="ctr" cap="flat" cmpd="sng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extraClrSchemeLst/>
</a:theme>
</file>

<file path=ppt/theme/theme2.xml><?xml version="1.0" encoding="utf-8"?>
<a:theme xmlns:a="http://schemas.openxmlformats.org/drawingml/2006/main" xmlns:c="http://schemas.openxmlformats.org/drawingml/2006/chart" xmlns:wpg="http://schemas.microsoft.com/office/word/2010/wordprocessingGroup" xmlns:pic="http://schemas.openxmlformats.org/drawingml/2006/picture" xmlns:wps="http://schemas.microsoft.com/office/word/2010/wordprocessingShape" xmlns:p="http://schemas.openxmlformats.org/presentationml/2006/main" xmlns:s="http://schemas.openxmlformats.org/officeDocument/2006/sharedTypes" xmlns:r="http://schemas.openxmlformats.org/officeDocument/2006/relationships" xmlns:dgm="http://schemas.openxmlformats.org/drawingml/2006/diagram" xmlns:wpc="http://schemas.microsoft.com/office/word/2010/wordprocessingCanva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algn="ctr" cap="flat" cmpd="sng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ap="flat" cmpd="sng" w="25400">
          <a:solidFill>
            <a:schemeClr val="phClr"/>
          </a:solidFill>
          <a:prstDash val="solid"/>
        </a:ln>
        <a:ln algn="ctr" cap="flat" cmpd="sng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extraClrSchemeLst/>
</a:theme>
</file>