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8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4000504"/>
            <a:ext cx="5619760" cy="1222375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Морфологический разбор имени прилагательного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smail\книжка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571480"/>
            <a:ext cx="3685561" cy="38354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F:\Дист. обуч. апрель 2020\img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43998" cy="6215106"/>
          </a:xfrm>
          <a:prstGeom prst="rect">
            <a:avLst/>
          </a:prstGeom>
          <a:noFill/>
        </p:spPr>
      </p:pic>
      <p:pic>
        <p:nvPicPr>
          <p:cNvPr id="2052" name="Picture 4" descr="E:\smail\книжка 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5246876"/>
            <a:ext cx="3214710" cy="16111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Образец письменного разбора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Русский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язык 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умелых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руках и в опытных устах— красив, певуч, выразителен, гибок, послушен, ловок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вместителен.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(А. И. Куприн)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Русский –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прилаг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Язык (какой?) русский. Н. ф. – русский;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обознач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признак предмета.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Морфологич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признаки:</a:t>
            </a:r>
          </a:p>
          <a:p>
            <a:pPr lvl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Пост.:</a:t>
            </a:r>
          </a:p>
          <a:p>
            <a:pPr lvl="1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Непост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.: ед. ч., м. р., И. п.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Язык (какой?) русский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4214810" y="5715016"/>
            <a:ext cx="1417320" cy="287020"/>
          </a:xfrm>
          <a:custGeom>
            <a:avLst/>
            <a:gdLst>
              <a:gd name="connsiteX0" fmla="*/ 0 w 1417320"/>
              <a:gd name="connsiteY0" fmla="*/ 231140 h 287020"/>
              <a:gd name="connsiteX1" fmla="*/ 121920 w 1417320"/>
              <a:gd name="connsiteY1" fmla="*/ 124460 h 287020"/>
              <a:gd name="connsiteX2" fmla="*/ 289560 w 1417320"/>
              <a:gd name="connsiteY2" fmla="*/ 261620 h 287020"/>
              <a:gd name="connsiteX3" fmla="*/ 441960 w 1417320"/>
              <a:gd name="connsiteY3" fmla="*/ 63500 h 287020"/>
              <a:gd name="connsiteX4" fmla="*/ 579120 w 1417320"/>
              <a:gd name="connsiteY4" fmla="*/ 231140 h 287020"/>
              <a:gd name="connsiteX5" fmla="*/ 731520 w 1417320"/>
              <a:gd name="connsiteY5" fmla="*/ 63500 h 287020"/>
              <a:gd name="connsiteX6" fmla="*/ 883920 w 1417320"/>
              <a:gd name="connsiteY6" fmla="*/ 231140 h 287020"/>
              <a:gd name="connsiteX7" fmla="*/ 1036320 w 1417320"/>
              <a:gd name="connsiteY7" fmla="*/ 78740 h 287020"/>
              <a:gd name="connsiteX8" fmla="*/ 1173480 w 1417320"/>
              <a:gd name="connsiteY8" fmla="*/ 231140 h 287020"/>
              <a:gd name="connsiteX9" fmla="*/ 1325880 w 1417320"/>
              <a:gd name="connsiteY9" fmla="*/ 2540 h 287020"/>
              <a:gd name="connsiteX10" fmla="*/ 1402080 w 1417320"/>
              <a:gd name="connsiteY10" fmla="*/ 246380 h 287020"/>
              <a:gd name="connsiteX11" fmla="*/ 1417320 w 1417320"/>
              <a:gd name="connsiteY11" fmla="*/ 246380 h 287020"/>
              <a:gd name="connsiteX12" fmla="*/ 1402080 w 1417320"/>
              <a:gd name="connsiteY12" fmla="*/ 200660 h 287020"/>
              <a:gd name="connsiteX13" fmla="*/ 1402080 w 1417320"/>
              <a:gd name="connsiteY13" fmla="*/ 200660 h 287020"/>
              <a:gd name="connsiteX14" fmla="*/ 1371600 w 1417320"/>
              <a:gd name="connsiteY14" fmla="*/ 261620 h 287020"/>
              <a:gd name="connsiteX15" fmla="*/ 1371600 w 1417320"/>
              <a:gd name="connsiteY15" fmla="*/ 124460 h 287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17320" h="287020">
                <a:moveTo>
                  <a:pt x="0" y="231140"/>
                </a:moveTo>
                <a:cubicBezTo>
                  <a:pt x="36830" y="175260"/>
                  <a:pt x="73660" y="119380"/>
                  <a:pt x="121920" y="124460"/>
                </a:cubicBezTo>
                <a:cubicBezTo>
                  <a:pt x="170180" y="129540"/>
                  <a:pt x="236220" y="271780"/>
                  <a:pt x="289560" y="261620"/>
                </a:cubicBezTo>
                <a:cubicBezTo>
                  <a:pt x="342900" y="251460"/>
                  <a:pt x="393700" y="68580"/>
                  <a:pt x="441960" y="63500"/>
                </a:cubicBezTo>
                <a:cubicBezTo>
                  <a:pt x="490220" y="58420"/>
                  <a:pt x="530860" y="231140"/>
                  <a:pt x="579120" y="231140"/>
                </a:cubicBezTo>
                <a:cubicBezTo>
                  <a:pt x="627380" y="231140"/>
                  <a:pt x="680720" y="63500"/>
                  <a:pt x="731520" y="63500"/>
                </a:cubicBezTo>
                <a:cubicBezTo>
                  <a:pt x="782320" y="63500"/>
                  <a:pt x="833120" y="228600"/>
                  <a:pt x="883920" y="231140"/>
                </a:cubicBezTo>
                <a:cubicBezTo>
                  <a:pt x="934720" y="233680"/>
                  <a:pt x="988060" y="78740"/>
                  <a:pt x="1036320" y="78740"/>
                </a:cubicBezTo>
                <a:cubicBezTo>
                  <a:pt x="1084580" y="78740"/>
                  <a:pt x="1125220" y="243840"/>
                  <a:pt x="1173480" y="231140"/>
                </a:cubicBezTo>
                <a:cubicBezTo>
                  <a:pt x="1221740" y="218440"/>
                  <a:pt x="1287780" y="0"/>
                  <a:pt x="1325880" y="2540"/>
                </a:cubicBezTo>
                <a:cubicBezTo>
                  <a:pt x="1363980" y="5080"/>
                  <a:pt x="1386840" y="205740"/>
                  <a:pt x="1402080" y="246380"/>
                </a:cubicBezTo>
                <a:cubicBezTo>
                  <a:pt x="1417320" y="287020"/>
                  <a:pt x="1417320" y="254000"/>
                  <a:pt x="1417320" y="246380"/>
                </a:cubicBezTo>
                <a:cubicBezTo>
                  <a:pt x="1417320" y="238760"/>
                  <a:pt x="1402080" y="200660"/>
                  <a:pt x="1402080" y="200660"/>
                </a:cubicBezTo>
                <a:lnTo>
                  <a:pt x="1402080" y="200660"/>
                </a:lnTo>
                <a:cubicBezTo>
                  <a:pt x="1397000" y="210820"/>
                  <a:pt x="1376680" y="274320"/>
                  <a:pt x="1371600" y="261620"/>
                </a:cubicBezTo>
                <a:cubicBezTo>
                  <a:pt x="1366520" y="248920"/>
                  <a:pt x="1369060" y="186690"/>
                  <a:pt x="1371600" y="124460"/>
                </a:cubicBezTo>
              </a:path>
            </a:pathLst>
          </a:cu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Образец письменного разбора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язык 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умелых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руках и в опытных устах—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красив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певуч, выразителен, гибок, послушен, ловок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вместителен.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(А. И. Куприн)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Красив –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прилаг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Язык (каков?) красив. Н. ф. – красивый;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обознач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признак предмета.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Морфологич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признаки:</a:t>
            </a:r>
          </a:p>
          <a:p>
            <a:pPr lvl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Пост.:</a:t>
            </a:r>
          </a:p>
          <a:p>
            <a:pPr lvl="1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Непост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.: краткая форма, ед. ч., м. р.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Язык (каков?) красив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286248" y="5786454"/>
            <a:ext cx="142876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286248" y="5929330"/>
            <a:ext cx="142876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</TotalTime>
  <Words>177</Words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Морфологический разбор имени прилагательного</vt:lpstr>
      <vt:lpstr>Слайд 2</vt:lpstr>
      <vt:lpstr>Образец письменного разбора</vt:lpstr>
      <vt:lpstr>Образец письменного разбора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Морфологический разбор имени прилагательного</dc:title>
  <dc:creator>хозяин</dc:creator>
  <cp:lastModifiedBy>хозяин</cp:lastModifiedBy>
  <cp:revision>4</cp:revision>
  <dcterms:created xsi:type="dcterms:W3CDTF">2020-04-03T18:13:58Z</dcterms:created>
  <dcterms:modified xsi:type="dcterms:W3CDTF">2020-04-03T18:40:43Z</dcterms:modified>
</cp:coreProperties>
</file>