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2.jpeg"/><Relationship Id="rId7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8.jpeg"/><Relationship Id="rId7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10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2.jpeg"/><Relationship Id="rId7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7.jpeg"/><Relationship Id="rId4" Type="http://schemas.openxmlformats.org/officeDocument/2006/relationships/image" Target="../media/image13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88640"/>
            <a:ext cx="7406640" cy="244827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Р е б у с </a:t>
            </a:r>
            <a:r>
              <a:rPr lang="ru-RU" sz="6000" b="1" dirty="0" err="1" smtClean="0">
                <a:solidFill>
                  <a:srgbClr val="FF0000"/>
                </a:solidFill>
              </a:rPr>
              <a:t>ы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для детей подготовительной  к школе группы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708920"/>
            <a:ext cx="7406640" cy="1440160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по лексической теме: «Одежда, обувь»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0658" y="1772816"/>
            <a:ext cx="59697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М О Л О Д Ц Ы !!!</a:t>
            </a:r>
            <a:endParaRPr lang="ru-RU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9218" name="Picture 2" descr="C:\Users\hp ENVY\Desktop\картинки к ребусам\картинки по ПДД\i (2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175451"/>
            <a:ext cx="4176464" cy="294117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653136"/>
            <a:ext cx="7498080" cy="15952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работу выполнила Колесникова Марина Викторовна воспитатель МБДОУ «Детский сад № 118» комбинированного вида г .Новокузнецк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556792"/>
            <a:ext cx="62646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СПАСИБО ЗА ВНИМАНИЕ</a:t>
            </a:r>
            <a:endParaRPr lang="ru-RU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16632"/>
            <a:ext cx="1247775" cy="1428750"/>
          </a:xfrm>
          <a:prstGeom prst="rect">
            <a:avLst/>
          </a:prstGeom>
          <a:noFill/>
        </p:spPr>
      </p:pic>
      <p:pic>
        <p:nvPicPr>
          <p:cNvPr id="1027" name="Picture 3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332656"/>
            <a:ext cx="1656184" cy="1124107"/>
          </a:xfrm>
          <a:prstGeom prst="rect">
            <a:avLst/>
          </a:prstGeom>
          <a:noFill/>
        </p:spPr>
      </p:pic>
      <p:pic>
        <p:nvPicPr>
          <p:cNvPr id="1028" name="Picture 4" descr="C:\Users\hp ENVY\Desktop\картинки к ребусам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116632"/>
            <a:ext cx="1600200" cy="1428750"/>
          </a:xfrm>
          <a:prstGeom prst="rect">
            <a:avLst/>
          </a:prstGeom>
          <a:noFill/>
        </p:spPr>
      </p:pic>
      <p:pic>
        <p:nvPicPr>
          <p:cNvPr id="1029" name="Picture 5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188640"/>
            <a:ext cx="1457325" cy="1428750"/>
          </a:xfrm>
          <a:prstGeom prst="rect">
            <a:avLst/>
          </a:prstGeom>
          <a:noFill/>
        </p:spPr>
      </p:pic>
      <p:pic>
        <p:nvPicPr>
          <p:cNvPr id="1030" name="Picture 6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8304" y="332656"/>
            <a:ext cx="1697469" cy="1152128"/>
          </a:xfrm>
          <a:prstGeom prst="rect">
            <a:avLst/>
          </a:prstGeom>
          <a:noFill/>
        </p:spPr>
      </p:pic>
      <p:pic>
        <p:nvPicPr>
          <p:cNvPr id="1032" name="Picture 8" descr="C:\Users\hp ENVY\Desktop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3356992"/>
            <a:ext cx="3240360" cy="32403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95736" y="2420888"/>
            <a:ext cx="66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9872" y="256490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2636912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8144" y="256490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2636912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ENVY\Desktop\картинки к ребусам\картинки по ПДД\i (1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0"/>
            <a:ext cx="1428750" cy="1428750"/>
          </a:xfrm>
          <a:prstGeom prst="rect">
            <a:avLst/>
          </a:prstGeom>
          <a:noFill/>
        </p:spPr>
      </p:pic>
      <p:pic>
        <p:nvPicPr>
          <p:cNvPr id="2051" name="Picture 3" descr="C:\Users\hp ENVY\Desktop\картинки к ребусам\картинки по ПДД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60648"/>
            <a:ext cx="1370788" cy="930399"/>
          </a:xfrm>
          <a:prstGeom prst="rect">
            <a:avLst/>
          </a:prstGeom>
          <a:noFill/>
        </p:spPr>
      </p:pic>
      <p:pic>
        <p:nvPicPr>
          <p:cNvPr id="2052" name="Picture 4" descr="C:\Users\hp ENVY\Desktop\картинки к ребусам\i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116632"/>
            <a:ext cx="1283994" cy="1146423"/>
          </a:xfrm>
          <a:prstGeom prst="rect">
            <a:avLst/>
          </a:prstGeom>
          <a:noFill/>
        </p:spPr>
      </p:pic>
      <p:pic>
        <p:nvPicPr>
          <p:cNvPr id="2053" name="Picture 5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116632"/>
            <a:ext cx="1368152" cy="1368152"/>
          </a:xfrm>
          <a:prstGeom prst="rect">
            <a:avLst/>
          </a:prstGeom>
          <a:noFill/>
        </p:spPr>
      </p:pic>
      <p:pic>
        <p:nvPicPr>
          <p:cNvPr id="2054" name="Picture 6" descr="C:\Users\hp ENVY\Desktop\картинки к ребусам\картинки по ПДД\i (29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116632"/>
            <a:ext cx="1624575" cy="1218431"/>
          </a:xfrm>
          <a:prstGeom prst="rect">
            <a:avLst/>
          </a:prstGeom>
          <a:noFill/>
        </p:spPr>
      </p:pic>
      <p:pic>
        <p:nvPicPr>
          <p:cNvPr id="2055" name="Picture 7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80312" y="116632"/>
            <a:ext cx="1571997" cy="1215462"/>
          </a:xfrm>
          <a:prstGeom prst="rect">
            <a:avLst/>
          </a:prstGeom>
          <a:noFill/>
        </p:spPr>
      </p:pic>
      <p:pic>
        <p:nvPicPr>
          <p:cNvPr id="2056" name="Picture 8" descr="C:\Users\hp ENVY\Desktop\i (1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23928" y="3717032"/>
            <a:ext cx="3168352" cy="306614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07704" y="1988840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206084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2060848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64088" y="2132856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2204864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Г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40352" y="2132856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картинки к ребусам\картинки по ПДД\i (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60648"/>
            <a:ext cx="1247775" cy="1428750"/>
          </a:xfrm>
          <a:prstGeom prst="rect">
            <a:avLst/>
          </a:prstGeom>
          <a:noFill/>
        </p:spPr>
      </p:pic>
      <p:pic>
        <p:nvPicPr>
          <p:cNvPr id="3075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548680"/>
            <a:ext cx="1933655" cy="1368152"/>
          </a:xfrm>
          <a:prstGeom prst="rect">
            <a:avLst/>
          </a:prstGeom>
          <a:noFill/>
        </p:spPr>
      </p:pic>
      <p:pic>
        <p:nvPicPr>
          <p:cNvPr id="3076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548680"/>
            <a:ext cx="1914525" cy="1428750"/>
          </a:xfrm>
          <a:prstGeom prst="rect">
            <a:avLst/>
          </a:prstGeom>
          <a:noFill/>
        </p:spPr>
      </p:pic>
      <p:pic>
        <p:nvPicPr>
          <p:cNvPr id="3077" name="Picture 5" descr="C:\Users\hp ENVY\Desktop\i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36296" y="332656"/>
            <a:ext cx="1009650" cy="1428750"/>
          </a:xfrm>
          <a:prstGeom prst="rect">
            <a:avLst/>
          </a:prstGeom>
          <a:noFill/>
        </p:spPr>
      </p:pic>
      <p:pic>
        <p:nvPicPr>
          <p:cNvPr id="3078" name="Picture 6" descr="C:\Users\hp ENVY\Desktop\i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3717032"/>
            <a:ext cx="4054530" cy="29523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5856" y="2420888"/>
            <a:ext cx="660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256490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2564904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8304" y="2492896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 ENVY\Desktop\i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88640"/>
            <a:ext cx="1368152" cy="1739176"/>
          </a:xfrm>
          <a:prstGeom prst="rect">
            <a:avLst/>
          </a:prstGeom>
          <a:noFill/>
        </p:spPr>
      </p:pic>
      <p:pic>
        <p:nvPicPr>
          <p:cNvPr id="4099" name="Picture 3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332656"/>
            <a:ext cx="1581150" cy="1428750"/>
          </a:xfrm>
          <a:prstGeom prst="rect">
            <a:avLst/>
          </a:prstGeom>
          <a:noFill/>
        </p:spPr>
      </p:pic>
      <p:pic>
        <p:nvPicPr>
          <p:cNvPr id="4100" name="Picture 4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260648"/>
            <a:ext cx="1457325" cy="1428750"/>
          </a:xfrm>
          <a:prstGeom prst="rect">
            <a:avLst/>
          </a:prstGeom>
          <a:noFill/>
        </p:spPr>
      </p:pic>
      <p:pic>
        <p:nvPicPr>
          <p:cNvPr id="4101" name="Picture 5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20272" y="404664"/>
            <a:ext cx="2019300" cy="1428750"/>
          </a:xfrm>
          <a:prstGeom prst="rect">
            <a:avLst/>
          </a:prstGeom>
          <a:noFill/>
        </p:spPr>
      </p:pic>
      <p:pic>
        <p:nvPicPr>
          <p:cNvPr id="4103" name="Picture 7" descr="C:\Users\hp ENVY\Desktop\i (6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15816" y="3933056"/>
            <a:ext cx="4568188" cy="28083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5856" y="2420888"/>
            <a:ext cx="691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2492896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2636912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2564904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0"/>
            <a:ext cx="1581150" cy="1428750"/>
          </a:xfrm>
          <a:prstGeom prst="rect">
            <a:avLst/>
          </a:prstGeom>
          <a:noFill/>
        </p:spPr>
      </p:pic>
      <p:pic>
        <p:nvPicPr>
          <p:cNvPr id="5123" name="Picture 3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16632"/>
            <a:ext cx="1914525" cy="1428750"/>
          </a:xfrm>
          <a:prstGeom prst="rect">
            <a:avLst/>
          </a:prstGeom>
          <a:noFill/>
        </p:spPr>
      </p:pic>
      <p:pic>
        <p:nvPicPr>
          <p:cNvPr id="5124" name="Picture 4" descr="C:\Users\hp ENVY\Desktop\i (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0"/>
            <a:ext cx="1296144" cy="1647641"/>
          </a:xfrm>
          <a:prstGeom prst="rect">
            <a:avLst/>
          </a:prstGeom>
          <a:noFill/>
        </p:spPr>
      </p:pic>
      <p:pic>
        <p:nvPicPr>
          <p:cNvPr id="5125" name="Picture 5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24128" y="188640"/>
            <a:ext cx="1457325" cy="1428750"/>
          </a:xfrm>
          <a:prstGeom prst="rect">
            <a:avLst/>
          </a:prstGeom>
          <a:noFill/>
        </p:spPr>
      </p:pic>
      <p:pic>
        <p:nvPicPr>
          <p:cNvPr id="5126" name="Picture 6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08304" y="260648"/>
            <a:ext cx="1668968" cy="1290439"/>
          </a:xfrm>
          <a:prstGeom prst="rect">
            <a:avLst/>
          </a:prstGeom>
          <a:noFill/>
        </p:spPr>
      </p:pic>
      <p:pic>
        <p:nvPicPr>
          <p:cNvPr id="5127" name="Picture 7" descr="C:\Users\hp ENVY\Desktop\i (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79912" y="3617640"/>
            <a:ext cx="2664296" cy="32403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71800" y="2060848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2204864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2204864"/>
            <a:ext cx="691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220486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6336" y="2204864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0"/>
            <a:ext cx="1234926" cy="1268760"/>
          </a:xfrm>
          <a:prstGeom prst="rect">
            <a:avLst/>
          </a:prstGeom>
          <a:noFill/>
        </p:spPr>
      </p:pic>
      <p:pic>
        <p:nvPicPr>
          <p:cNvPr id="6147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332656"/>
            <a:ext cx="1512168" cy="1069930"/>
          </a:xfrm>
          <a:prstGeom prst="rect">
            <a:avLst/>
          </a:prstGeom>
          <a:noFill/>
        </p:spPr>
      </p:pic>
      <p:pic>
        <p:nvPicPr>
          <p:cNvPr id="6148" name="Picture 4" descr="C:\Users\hp ENVY\Desktop\картинки к ребусам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16632"/>
            <a:ext cx="1152128" cy="1152128"/>
          </a:xfrm>
          <a:prstGeom prst="rect">
            <a:avLst/>
          </a:prstGeom>
          <a:noFill/>
        </p:spPr>
      </p:pic>
      <p:pic>
        <p:nvPicPr>
          <p:cNvPr id="6149" name="Picture 5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4572000" y="116632"/>
            <a:ext cx="1219900" cy="1152128"/>
          </a:xfrm>
          <a:prstGeom prst="rect">
            <a:avLst/>
          </a:prstGeom>
          <a:noFill/>
        </p:spPr>
      </p:pic>
      <p:pic>
        <p:nvPicPr>
          <p:cNvPr id="6150" name="Picture 6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6136" y="188640"/>
            <a:ext cx="1080120" cy="1080120"/>
          </a:xfrm>
          <a:prstGeom prst="rect">
            <a:avLst/>
          </a:prstGeom>
          <a:noFill/>
        </p:spPr>
      </p:pic>
      <p:pic>
        <p:nvPicPr>
          <p:cNvPr id="6151" name="Picture 7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04248" y="188640"/>
            <a:ext cx="1095903" cy="1074415"/>
          </a:xfrm>
          <a:prstGeom prst="rect">
            <a:avLst/>
          </a:prstGeom>
          <a:noFill/>
        </p:spPr>
      </p:pic>
      <p:pic>
        <p:nvPicPr>
          <p:cNvPr id="6152" name="Picture 8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933306" y="260648"/>
            <a:ext cx="1210694" cy="936104"/>
          </a:xfrm>
          <a:prstGeom prst="rect">
            <a:avLst/>
          </a:prstGeom>
          <a:noFill/>
        </p:spPr>
      </p:pic>
      <p:pic>
        <p:nvPicPr>
          <p:cNvPr id="6153" name="Picture 9" descr="C:\Users\hp ENVY\Desktop\i (8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19872" y="3284984"/>
            <a:ext cx="3456384" cy="34563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63688" y="2132856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242088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7904" y="249289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6016" y="2420888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4128" y="2564904"/>
            <a:ext cx="54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04248" y="2420888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12360" y="2492896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 ENVY\Desktop\картинки к ребусам\картинки по ПДД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0"/>
            <a:ext cx="1324405" cy="1196752"/>
          </a:xfrm>
          <a:prstGeom prst="rect">
            <a:avLst/>
          </a:prstGeom>
          <a:noFill/>
        </p:spPr>
      </p:pic>
      <p:pic>
        <p:nvPicPr>
          <p:cNvPr id="7171" name="Picture 3" descr="C:\Users\hp ENVY\Desktop\картинки к ребусам\i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0"/>
            <a:ext cx="1268760" cy="1268760"/>
          </a:xfrm>
          <a:prstGeom prst="rect">
            <a:avLst/>
          </a:prstGeom>
          <a:noFill/>
        </p:spPr>
      </p:pic>
      <p:pic>
        <p:nvPicPr>
          <p:cNvPr id="7172" name="Picture 4" descr="C:\Users\hp ENVY\Desktop\картинки к ребусам\картинки по ПДД\i (1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0"/>
            <a:ext cx="1055935" cy="1209086"/>
          </a:xfrm>
          <a:prstGeom prst="rect">
            <a:avLst/>
          </a:prstGeom>
          <a:noFill/>
        </p:spPr>
      </p:pic>
      <p:pic>
        <p:nvPicPr>
          <p:cNvPr id="7173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0"/>
            <a:ext cx="1268409" cy="980728"/>
          </a:xfrm>
          <a:prstGeom prst="rect">
            <a:avLst/>
          </a:prstGeom>
          <a:noFill/>
        </p:spPr>
      </p:pic>
      <p:pic>
        <p:nvPicPr>
          <p:cNvPr id="7174" name="Picture 6" descr="C:\Users\hp ENVY\Desktop\картинки к ребусам\картинки по ПДД\i (10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0"/>
            <a:ext cx="1218431" cy="1218431"/>
          </a:xfrm>
          <a:prstGeom prst="rect">
            <a:avLst/>
          </a:prstGeom>
          <a:noFill/>
        </p:spPr>
      </p:pic>
      <p:pic>
        <p:nvPicPr>
          <p:cNvPr id="7175" name="Picture 7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16216" y="0"/>
            <a:ext cx="1322067" cy="1296144"/>
          </a:xfrm>
          <a:prstGeom prst="rect">
            <a:avLst/>
          </a:prstGeom>
          <a:noFill/>
        </p:spPr>
      </p:pic>
      <p:pic>
        <p:nvPicPr>
          <p:cNvPr id="10" name="Picture 5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75591" y="188640"/>
            <a:ext cx="1268409" cy="980728"/>
          </a:xfrm>
          <a:prstGeom prst="rect">
            <a:avLst/>
          </a:prstGeom>
          <a:noFill/>
        </p:spPr>
      </p:pic>
      <p:pic>
        <p:nvPicPr>
          <p:cNvPr id="7176" name="Picture 8" descr="C:\Users\hp ENVY\Desktop\large-667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03848" y="4056439"/>
            <a:ext cx="4320480" cy="280156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835696" y="1844824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2204864"/>
            <a:ext cx="56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864" y="2060848"/>
            <a:ext cx="478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5976" y="2276872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2204864"/>
            <a:ext cx="542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4208" y="256490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0312" y="2348880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картинки к ребусам\картинки по ПДД\i (1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16632"/>
            <a:ext cx="1390650" cy="1428750"/>
          </a:xfrm>
          <a:prstGeom prst="rect">
            <a:avLst/>
          </a:prstGeom>
          <a:noFill/>
        </p:spPr>
      </p:pic>
      <p:pic>
        <p:nvPicPr>
          <p:cNvPr id="8195" name="Picture 3" descr="C:\Users\hp ENVY\Desktop\картинки к ребусам\картинки по ПДД\i (2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476672"/>
            <a:ext cx="1513706" cy="1071018"/>
          </a:xfrm>
          <a:prstGeom prst="rect">
            <a:avLst/>
          </a:prstGeom>
          <a:noFill/>
        </p:spPr>
      </p:pic>
      <p:pic>
        <p:nvPicPr>
          <p:cNvPr id="8196" name="Picture 4" descr="C:\Users\hp ENVY\Desktop\картинки к ребусам\картинки по ПДД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548680"/>
            <a:ext cx="1350870" cy="1008112"/>
          </a:xfrm>
          <a:prstGeom prst="rect">
            <a:avLst/>
          </a:prstGeom>
          <a:noFill/>
        </p:spPr>
      </p:pic>
      <p:pic>
        <p:nvPicPr>
          <p:cNvPr id="8197" name="Picture 5" descr="C:\Users\hp ENVY\Desktop\картинки к ребусам\картинки по ПДД\3686060756444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404664"/>
            <a:ext cx="1075712" cy="1015950"/>
          </a:xfrm>
          <a:prstGeom prst="rect">
            <a:avLst/>
          </a:prstGeom>
          <a:noFill/>
        </p:spPr>
      </p:pic>
      <p:pic>
        <p:nvPicPr>
          <p:cNvPr id="8198" name="Picture 6" descr="C:\Users\hp ENVY\Desktop\картинки к ребусам\картинки по ПДД\i (17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332656"/>
            <a:ext cx="1022455" cy="1002407"/>
          </a:xfrm>
          <a:prstGeom prst="rect">
            <a:avLst/>
          </a:prstGeom>
          <a:noFill/>
        </p:spPr>
      </p:pic>
      <p:pic>
        <p:nvPicPr>
          <p:cNvPr id="8199" name="Picture 7" descr="C:\Users\hp ENVY\Desktop\картинки к ребусам\картинки по ПДД\i (1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840176" y="332656"/>
            <a:ext cx="1303824" cy="1008112"/>
          </a:xfrm>
          <a:prstGeom prst="rect">
            <a:avLst/>
          </a:prstGeom>
          <a:noFill/>
        </p:spPr>
      </p:pic>
      <p:pic>
        <p:nvPicPr>
          <p:cNvPr id="8200" name="Picture 8" descr="C:\Users\hp ENVY\Desktop\картинки к ребусам\img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84168" y="332656"/>
            <a:ext cx="733528" cy="1080120"/>
          </a:xfrm>
          <a:prstGeom prst="rect">
            <a:avLst/>
          </a:prstGeom>
          <a:noFill/>
        </p:spPr>
      </p:pic>
      <p:pic>
        <p:nvPicPr>
          <p:cNvPr id="8201" name="Picture 9" descr="C:\Users\hp ENVY\Desktop\i (9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832" y="3501008"/>
            <a:ext cx="4301278" cy="288032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835696" y="1988840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2060848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7904" y="2060848"/>
            <a:ext cx="492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2276872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2204864"/>
            <a:ext cx="676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Ж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8224" y="2204864"/>
            <a:ext cx="508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4328" y="2132856"/>
            <a:ext cx="55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225</TotalTime>
  <Words>89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Р е б у с ы для детей подготовительной  к школе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 е б у с ы для детей подготовительной  к школе группы</dc:title>
  <dc:creator>hp ENVY</dc:creator>
  <cp:lastModifiedBy>HP</cp:lastModifiedBy>
  <cp:revision>25</cp:revision>
  <dcterms:created xsi:type="dcterms:W3CDTF">2015-02-22T14:05:49Z</dcterms:created>
  <dcterms:modified xsi:type="dcterms:W3CDTF">2020-04-03T14:34:33Z</dcterms:modified>
</cp:coreProperties>
</file>