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80" r:id="rId6"/>
    <p:sldId id="28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2E3FB0-C720-4F28-8249-02FCA47D4284}" type="doc">
      <dgm:prSet loTypeId="urn:microsoft.com/office/officeart/2005/8/layout/hierarchy3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1CEABD8-95E8-46D6-9174-972C1A7020DB}">
      <dgm:prSet phldrT="[Текст]" custT="1"/>
      <dgm:spPr>
        <a:xfrm>
          <a:off x="463960" y="729170"/>
          <a:ext cx="7057927" cy="1503725"/>
        </a:xfrm>
      </dgm:spPr>
      <dgm:t>
        <a:bodyPr/>
        <a:lstStyle/>
        <a:p>
          <a:r>
            <a:rPr lang="ru-RU" sz="5400" dirty="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Актуальность</a:t>
          </a:r>
          <a:endParaRPr lang="ru-RU" sz="54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00897224-9334-4B8F-838F-02256C363EE5}" type="parTrans" cxnId="{564EFAB1-BCCE-46D9-8A25-2EC55ECC1C94}">
      <dgm:prSet/>
      <dgm:spPr/>
      <dgm:t>
        <a:bodyPr/>
        <a:lstStyle/>
        <a:p>
          <a:endParaRPr lang="ru-RU" sz="4000">
            <a:solidFill>
              <a:schemeClr val="tx1"/>
            </a:solidFill>
            <a:latin typeface="Sitka Banner" pitchFamily="2" charset="0"/>
          </a:endParaRPr>
        </a:p>
      </dgm:t>
    </dgm:pt>
    <dgm:pt modelId="{E87D8590-573C-49F2-A5DE-E420A0954FDF}" type="sibTrans" cxnId="{564EFAB1-BCCE-46D9-8A25-2EC55ECC1C94}">
      <dgm:prSet/>
      <dgm:spPr/>
      <dgm:t>
        <a:bodyPr/>
        <a:lstStyle/>
        <a:p>
          <a:endParaRPr lang="ru-RU" sz="4000">
            <a:solidFill>
              <a:schemeClr val="tx1"/>
            </a:solidFill>
            <a:latin typeface="Sitka Banner" pitchFamily="2" charset="0"/>
          </a:endParaRPr>
        </a:p>
      </dgm:t>
    </dgm:pt>
    <dgm:pt modelId="{6DF59AB6-2809-46C0-B5E0-3BDFD16F86A4}">
      <dgm:prSet custT="1"/>
      <dgm:spPr>
        <a:xfrm>
          <a:off x="1413673" y="2710203"/>
          <a:ext cx="9685826" cy="3003066"/>
        </a:xfrm>
      </dgm:spPr>
      <dgm:t>
        <a:bodyPr/>
        <a:lstStyle/>
        <a:p>
          <a:pPr algn="ctr"/>
          <a:r>
            <a:rPr lang="ru-RU" sz="4000" smtClean="0">
              <a:latin typeface="Sitka Banner" pitchFamily="2" charset="0"/>
            </a:rPr>
            <a:t>Многофункциональное дидактическое панно дает возможность решать педагогические задачи в игровой форме, наиболее доступной для дошкольников.</a:t>
          </a:r>
          <a:endParaRPr lang="ru-RU" sz="4000" dirty="0">
            <a:latin typeface="Sitka Banner" pitchFamily="2" charset="0"/>
            <a:ea typeface="+mn-ea"/>
            <a:cs typeface="+mn-cs"/>
          </a:endParaRPr>
        </a:p>
      </dgm:t>
    </dgm:pt>
    <dgm:pt modelId="{3C709550-A838-44B3-BA15-E1C6989FEC15}" type="parTrans" cxnId="{58C640ED-6154-4FB9-A5D3-F35F62C51960}">
      <dgm:prSet/>
      <dgm:spPr>
        <a:xfrm>
          <a:off x="1169752" y="2232895"/>
          <a:ext cx="243921" cy="1978840"/>
        </a:xfrm>
      </dgm:spPr>
      <dgm:t>
        <a:bodyPr/>
        <a:lstStyle/>
        <a:p>
          <a:endParaRPr lang="ru-RU" sz="4000">
            <a:solidFill>
              <a:schemeClr val="tx1"/>
            </a:solidFill>
            <a:latin typeface="Sitka Banner" pitchFamily="2" charset="0"/>
          </a:endParaRPr>
        </a:p>
      </dgm:t>
    </dgm:pt>
    <dgm:pt modelId="{D4672934-3A29-4DE5-81D9-F081BF520484}" type="sibTrans" cxnId="{58C640ED-6154-4FB9-A5D3-F35F62C51960}">
      <dgm:prSet/>
      <dgm:spPr/>
      <dgm:t>
        <a:bodyPr/>
        <a:lstStyle/>
        <a:p>
          <a:endParaRPr lang="ru-RU" sz="4000">
            <a:solidFill>
              <a:schemeClr val="tx1"/>
            </a:solidFill>
            <a:latin typeface="Sitka Banner" pitchFamily="2" charset="0"/>
          </a:endParaRPr>
        </a:p>
      </dgm:t>
    </dgm:pt>
    <dgm:pt modelId="{415AF977-0183-416D-BABF-B8A539CACD07}" type="pres">
      <dgm:prSet presAssocID="{E72E3FB0-C720-4F28-8249-02FCA47D428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73AF83-3426-4970-A258-858143C09FB6}" type="pres">
      <dgm:prSet presAssocID="{31CEABD8-95E8-46D6-9174-972C1A7020DB}" presName="root" presStyleCnt="0"/>
      <dgm:spPr/>
      <dgm:t>
        <a:bodyPr/>
        <a:lstStyle/>
        <a:p>
          <a:endParaRPr lang="ru-RU"/>
        </a:p>
      </dgm:t>
    </dgm:pt>
    <dgm:pt modelId="{C06BE585-916A-4786-B2F9-2622CEDDAF8F}" type="pres">
      <dgm:prSet presAssocID="{31CEABD8-95E8-46D6-9174-972C1A7020DB}" presName="rootComposite" presStyleCnt="0"/>
      <dgm:spPr/>
      <dgm:t>
        <a:bodyPr/>
        <a:lstStyle/>
        <a:p>
          <a:endParaRPr lang="ru-RU"/>
        </a:p>
      </dgm:t>
    </dgm:pt>
    <dgm:pt modelId="{6BB4718F-263C-4868-889F-B6B6227D22BE}" type="pres">
      <dgm:prSet presAssocID="{31CEABD8-95E8-46D6-9174-972C1A7020DB}" presName="rootText" presStyleLbl="node1" presStyleIdx="0" presStyleCnt="1" custScaleX="103624" custScaleY="40303" custLinFactNeighborX="40292" custLinFactNeighborY="1936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7F67094C-0024-49B1-9B1F-7A5765E75ABB}" type="pres">
      <dgm:prSet presAssocID="{31CEABD8-95E8-46D6-9174-972C1A7020DB}" presName="rootConnector" presStyleLbl="node1" presStyleIdx="0" presStyleCnt="1"/>
      <dgm:spPr/>
      <dgm:t>
        <a:bodyPr/>
        <a:lstStyle/>
        <a:p>
          <a:endParaRPr lang="ru-RU"/>
        </a:p>
      </dgm:t>
    </dgm:pt>
    <dgm:pt modelId="{0E8A3120-58EA-4DCB-A79D-03B685E7C9B7}" type="pres">
      <dgm:prSet presAssocID="{31CEABD8-95E8-46D6-9174-972C1A7020DB}" presName="childShape" presStyleCnt="0"/>
      <dgm:spPr/>
      <dgm:t>
        <a:bodyPr/>
        <a:lstStyle/>
        <a:p>
          <a:endParaRPr lang="ru-RU"/>
        </a:p>
      </dgm:t>
    </dgm:pt>
    <dgm:pt modelId="{338FC375-ED25-485E-82F6-B5A57E32297B}" type="pres">
      <dgm:prSet presAssocID="{3C709550-A838-44B3-BA15-E1C6989FEC15}" presName="Name13" presStyleLbl="parChTrans1D2" presStyleIdx="0" presStyleCnt="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8840"/>
              </a:lnTo>
              <a:lnTo>
                <a:pt x="243921" y="197884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409E7920-BD06-4538-9BE7-460C3FA45FF7}" type="pres">
      <dgm:prSet presAssocID="{6DF59AB6-2809-46C0-B5E0-3BDFD16F86A4}" presName="childText" presStyleLbl="bgAcc1" presStyleIdx="0" presStyleCnt="1" custScaleX="204714" custScaleY="140010" custLinFactNeighborX="-7231" custLinFactNeighborY="928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CA6EB96D-8956-4C65-8856-0137E5EB478C}" type="presOf" srcId="{31CEABD8-95E8-46D6-9174-972C1A7020DB}" destId="{7F67094C-0024-49B1-9B1F-7A5765E75ABB}" srcOrd="1" destOrd="0" presId="urn:microsoft.com/office/officeart/2005/8/layout/hierarchy3"/>
    <dgm:cxn modelId="{3C20F9CE-2BB9-49B2-B6EB-8B748250574D}" type="presOf" srcId="{E72E3FB0-C720-4F28-8249-02FCA47D4284}" destId="{415AF977-0183-416D-BABF-B8A539CACD07}" srcOrd="0" destOrd="0" presId="urn:microsoft.com/office/officeart/2005/8/layout/hierarchy3"/>
    <dgm:cxn modelId="{9250A470-74B8-46B0-8F6B-C42B643DF878}" type="presOf" srcId="{6DF59AB6-2809-46C0-B5E0-3BDFD16F86A4}" destId="{409E7920-BD06-4538-9BE7-460C3FA45FF7}" srcOrd="0" destOrd="0" presId="urn:microsoft.com/office/officeart/2005/8/layout/hierarchy3"/>
    <dgm:cxn modelId="{EEBC9707-97FB-48C2-AA58-0450D78605FE}" type="presOf" srcId="{3C709550-A838-44B3-BA15-E1C6989FEC15}" destId="{338FC375-ED25-485E-82F6-B5A57E32297B}" srcOrd="0" destOrd="0" presId="urn:microsoft.com/office/officeart/2005/8/layout/hierarchy3"/>
    <dgm:cxn modelId="{58C640ED-6154-4FB9-A5D3-F35F62C51960}" srcId="{31CEABD8-95E8-46D6-9174-972C1A7020DB}" destId="{6DF59AB6-2809-46C0-B5E0-3BDFD16F86A4}" srcOrd="0" destOrd="0" parTransId="{3C709550-A838-44B3-BA15-E1C6989FEC15}" sibTransId="{D4672934-3A29-4DE5-81D9-F081BF520484}"/>
    <dgm:cxn modelId="{564EFAB1-BCCE-46D9-8A25-2EC55ECC1C94}" srcId="{E72E3FB0-C720-4F28-8249-02FCA47D4284}" destId="{31CEABD8-95E8-46D6-9174-972C1A7020DB}" srcOrd="0" destOrd="0" parTransId="{00897224-9334-4B8F-838F-02256C363EE5}" sibTransId="{E87D8590-573C-49F2-A5DE-E420A0954FDF}"/>
    <dgm:cxn modelId="{D4527095-29C0-470F-8BFE-6FA4C149982A}" type="presOf" srcId="{31CEABD8-95E8-46D6-9174-972C1A7020DB}" destId="{6BB4718F-263C-4868-889F-B6B6227D22BE}" srcOrd="0" destOrd="0" presId="urn:microsoft.com/office/officeart/2005/8/layout/hierarchy3"/>
    <dgm:cxn modelId="{26B2BF38-6B84-4D33-A2B6-2A8DFCD928C2}" type="presParOf" srcId="{415AF977-0183-416D-BABF-B8A539CACD07}" destId="{5B73AF83-3426-4970-A258-858143C09FB6}" srcOrd="0" destOrd="0" presId="urn:microsoft.com/office/officeart/2005/8/layout/hierarchy3"/>
    <dgm:cxn modelId="{0A51214D-A6A5-404C-AA83-8D82122CA6BD}" type="presParOf" srcId="{5B73AF83-3426-4970-A258-858143C09FB6}" destId="{C06BE585-916A-4786-B2F9-2622CEDDAF8F}" srcOrd="0" destOrd="0" presId="urn:microsoft.com/office/officeart/2005/8/layout/hierarchy3"/>
    <dgm:cxn modelId="{1FB811B0-D2E1-40A7-AC74-F74EAA0910BC}" type="presParOf" srcId="{C06BE585-916A-4786-B2F9-2622CEDDAF8F}" destId="{6BB4718F-263C-4868-889F-B6B6227D22BE}" srcOrd="0" destOrd="0" presId="urn:microsoft.com/office/officeart/2005/8/layout/hierarchy3"/>
    <dgm:cxn modelId="{FDD06C19-FCF6-4F74-8EA6-32D5DDC747A7}" type="presParOf" srcId="{C06BE585-916A-4786-B2F9-2622CEDDAF8F}" destId="{7F67094C-0024-49B1-9B1F-7A5765E75ABB}" srcOrd="1" destOrd="0" presId="urn:microsoft.com/office/officeart/2005/8/layout/hierarchy3"/>
    <dgm:cxn modelId="{E74006D7-D6F9-4302-B533-06FB0B91C4CE}" type="presParOf" srcId="{5B73AF83-3426-4970-A258-858143C09FB6}" destId="{0E8A3120-58EA-4DCB-A79D-03B685E7C9B7}" srcOrd="1" destOrd="0" presId="urn:microsoft.com/office/officeart/2005/8/layout/hierarchy3"/>
    <dgm:cxn modelId="{D49080CB-8EC1-4790-87D5-DDDCD7E99EC6}" type="presParOf" srcId="{0E8A3120-58EA-4DCB-A79D-03B685E7C9B7}" destId="{338FC375-ED25-485E-82F6-B5A57E32297B}" srcOrd="0" destOrd="0" presId="urn:microsoft.com/office/officeart/2005/8/layout/hierarchy3"/>
    <dgm:cxn modelId="{B379E556-6D06-4E4B-9CC3-AAA3B86FEAA2}" type="presParOf" srcId="{0E8A3120-58EA-4DCB-A79D-03B685E7C9B7}" destId="{409E7920-BD06-4538-9BE7-460C3FA45FF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28B01D-1E50-4B25-AA8D-08A041F1F97A}" type="doc">
      <dgm:prSet loTypeId="urn:microsoft.com/office/officeart/2005/8/layout/orgChart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9133D34-1DDC-4E15-9E1A-6F565B17CE11}">
      <dgm:prSet phldrT="[Текст]" custT="1"/>
      <dgm:spPr>
        <a:xfrm>
          <a:off x="1164" y="2605303"/>
          <a:ext cx="4420818" cy="1141330"/>
        </a:xfrm>
      </dgm:spPr>
      <dgm:t>
        <a:bodyPr/>
        <a:lstStyle/>
        <a:p>
          <a:r>
            <a:rPr lang="ru-RU" sz="4400" dirty="0" smtClean="0">
              <a:solidFill>
                <a:schemeClr val="tx1"/>
              </a:solidFill>
              <a:latin typeface="Cambria" panose="02040503050406030204" pitchFamily="18" charset="0"/>
              <a:ea typeface="+mn-ea"/>
              <a:cs typeface="+mn-cs"/>
            </a:rPr>
            <a:t>Цель работы:</a:t>
          </a:r>
          <a:endParaRPr lang="ru-RU" sz="4400" dirty="0">
            <a:solidFill>
              <a:schemeClr val="tx1"/>
            </a:solidFill>
            <a:latin typeface="Cambria" panose="02040503050406030204" pitchFamily="18" charset="0"/>
            <a:ea typeface="+mn-ea"/>
            <a:cs typeface="+mn-cs"/>
          </a:endParaRPr>
        </a:p>
      </dgm:t>
    </dgm:pt>
    <dgm:pt modelId="{2C0C20AD-3A36-4EB6-8E47-BB6177915589}" type="parTrans" cxnId="{94437007-B208-462A-97B8-ABD392E53B7D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CE13B51D-6C77-4FD1-8A42-04AA07B8631F}" type="sibTrans" cxnId="{94437007-B208-462A-97B8-ABD392E53B7D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E18D410E-E343-4479-949D-7DC2831960A9}">
      <dgm:prSet phldrT="[Текст]" custT="1"/>
      <dgm:spPr>
        <a:xfrm>
          <a:off x="5630368" y="2010552"/>
          <a:ext cx="6041928" cy="2330832"/>
        </a:xfrm>
      </dgm:spPr>
      <dgm:t>
        <a:bodyPr/>
        <a:lstStyle/>
        <a:p>
          <a:pPr algn="ctr"/>
          <a:r>
            <a:rPr lang="ru-RU" sz="4400" smtClean="0">
              <a:solidFill>
                <a:schemeClr val="tx1"/>
              </a:solidFill>
              <a:latin typeface="Sitka Banner" pitchFamily="2" charset="0"/>
            </a:rPr>
            <a:t>Воспитывать у детей интерес к родному краю через игру.</a:t>
          </a:r>
          <a:endParaRPr lang="ru-RU" sz="44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2806EA37-2090-40E1-ADAF-4147FC750B27}" type="parTrans" cxnId="{847E642A-7FDD-48F8-9C4A-EC0670D3C80D}">
      <dgm:prSet/>
      <dgm:spPr>
        <a:xfrm>
          <a:off x="4421983" y="3130248"/>
          <a:ext cx="1208385" cy="91440"/>
        </a:xfrm>
      </dgm:spPr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79CB6919-9BD1-49FA-B3C1-3A43F2A618D8}" type="sibTrans" cxnId="{847E642A-7FDD-48F8-9C4A-EC0670D3C80D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F1E3E111-EC71-4A8E-98D3-6D27A2BFC15F}" type="pres">
      <dgm:prSet presAssocID="{6728B01D-1E50-4B25-AA8D-08A041F1F97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FE8050D-7E6F-4599-8837-256507C013BA}" type="pres">
      <dgm:prSet presAssocID="{99133D34-1DDC-4E15-9E1A-6F565B17CE11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CBEA3D3-1CC4-438B-9A6D-ED120E46AE57}" type="pres">
      <dgm:prSet presAssocID="{99133D34-1DDC-4E15-9E1A-6F565B17CE11}" presName="rootComposite1" presStyleCnt="0"/>
      <dgm:spPr/>
      <dgm:t>
        <a:bodyPr/>
        <a:lstStyle/>
        <a:p>
          <a:endParaRPr lang="ru-RU"/>
        </a:p>
      </dgm:t>
    </dgm:pt>
    <dgm:pt modelId="{02FF5AC3-AE51-478A-A09C-E00059ED7231}" type="pres">
      <dgm:prSet presAssocID="{99133D34-1DDC-4E15-9E1A-6F565B17CE11}" presName="rootText1" presStyleLbl="node0" presStyleIdx="0" presStyleCnt="1" custScaleX="43708" custScaleY="247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78FCD3-0CF8-43B4-878B-C0C02D8BF4D2}" type="pres">
      <dgm:prSet presAssocID="{99133D34-1DDC-4E15-9E1A-6F565B17CE1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79B2D9D-1959-4BF2-ABFD-4FEB1E00A23D}" type="pres">
      <dgm:prSet presAssocID="{99133D34-1DDC-4E15-9E1A-6F565B17CE11}" presName="hierChild2" presStyleCnt="0"/>
      <dgm:spPr/>
      <dgm:t>
        <a:bodyPr/>
        <a:lstStyle/>
        <a:p>
          <a:endParaRPr lang="ru-RU"/>
        </a:p>
      </dgm:t>
    </dgm:pt>
    <dgm:pt modelId="{F49CCE2F-4038-4311-A5D1-2BEDB8E7CC5B}" type="pres">
      <dgm:prSet presAssocID="{2806EA37-2090-40E1-ADAF-4147FC750B27}" presName="Name37" presStyleLbl="parChTrans1D2" presStyleIdx="0" presStyleCnt="1"/>
      <dgm:spPr/>
      <dgm:t>
        <a:bodyPr/>
        <a:lstStyle/>
        <a:p>
          <a:endParaRPr lang="ru-RU"/>
        </a:p>
      </dgm:t>
    </dgm:pt>
    <dgm:pt modelId="{10078B61-FB9F-4D60-9D83-413638FD78E6}" type="pres">
      <dgm:prSet presAssocID="{E18D410E-E343-4479-949D-7DC2831960A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BBB56DD-1288-400E-88A6-D2B2390FD69D}" type="pres">
      <dgm:prSet presAssocID="{E18D410E-E343-4479-949D-7DC2831960A9}" presName="rootComposite" presStyleCnt="0"/>
      <dgm:spPr/>
      <dgm:t>
        <a:bodyPr/>
        <a:lstStyle/>
        <a:p>
          <a:endParaRPr lang="ru-RU"/>
        </a:p>
      </dgm:t>
    </dgm:pt>
    <dgm:pt modelId="{79CAC68E-A76A-4BEF-B2D7-B7389AAF0260}" type="pres">
      <dgm:prSet presAssocID="{E18D410E-E343-4479-949D-7DC2831960A9}" presName="rootText" presStyleLbl="node2" presStyleIdx="0" presStyleCnt="1" custScaleX="81518" custScaleY="48500" custLinFactNeighborX="1710" custLinFactNeighborY="-171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7C8EC3-C400-4A63-92AD-11BDE0E0841E}" type="pres">
      <dgm:prSet presAssocID="{E18D410E-E343-4479-949D-7DC2831960A9}" presName="rootConnector" presStyleLbl="node2" presStyleIdx="0" presStyleCnt="1"/>
      <dgm:spPr/>
      <dgm:t>
        <a:bodyPr/>
        <a:lstStyle/>
        <a:p>
          <a:endParaRPr lang="ru-RU"/>
        </a:p>
      </dgm:t>
    </dgm:pt>
    <dgm:pt modelId="{6918C0E3-D0C5-415E-A15D-2CC3576A8759}" type="pres">
      <dgm:prSet presAssocID="{E18D410E-E343-4479-949D-7DC2831960A9}" presName="hierChild4" presStyleCnt="0"/>
      <dgm:spPr/>
      <dgm:t>
        <a:bodyPr/>
        <a:lstStyle/>
        <a:p>
          <a:endParaRPr lang="ru-RU"/>
        </a:p>
      </dgm:t>
    </dgm:pt>
    <dgm:pt modelId="{8A4EA164-3A45-45E4-A56F-A3F4F9ED723A}" type="pres">
      <dgm:prSet presAssocID="{E18D410E-E343-4479-949D-7DC2831960A9}" presName="hierChild5" presStyleCnt="0"/>
      <dgm:spPr/>
      <dgm:t>
        <a:bodyPr/>
        <a:lstStyle/>
        <a:p>
          <a:endParaRPr lang="ru-RU"/>
        </a:p>
      </dgm:t>
    </dgm:pt>
    <dgm:pt modelId="{1C3ED709-2F3B-4118-B5D2-4019DEBBCF74}" type="pres">
      <dgm:prSet presAssocID="{99133D34-1DDC-4E15-9E1A-6F565B17CE11}" presName="hierChild3" presStyleCnt="0"/>
      <dgm:spPr/>
      <dgm:t>
        <a:bodyPr/>
        <a:lstStyle/>
        <a:p>
          <a:endParaRPr lang="ru-RU"/>
        </a:p>
      </dgm:t>
    </dgm:pt>
  </dgm:ptLst>
  <dgm:cxnLst>
    <dgm:cxn modelId="{524D57D5-9865-466B-A350-767D5308A36F}" type="presOf" srcId="{6728B01D-1E50-4B25-AA8D-08A041F1F97A}" destId="{F1E3E111-EC71-4A8E-98D3-6D27A2BFC15F}" srcOrd="0" destOrd="0" presId="urn:microsoft.com/office/officeart/2005/8/layout/orgChart1"/>
    <dgm:cxn modelId="{28D2E4CB-4CBD-4000-80BA-329DD58C9CD9}" type="presOf" srcId="{2806EA37-2090-40E1-ADAF-4147FC750B27}" destId="{F49CCE2F-4038-4311-A5D1-2BEDB8E7CC5B}" srcOrd="0" destOrd="0" presId="urn:microsoft.com/office/officeart/2005/8/layout/orgChart1"/>
    <dgm:cxn modelId="{1D63EE93-D8FD-40FF-B9F2-99233DFBBEFC}" type="presOf" srcId="{E18D410E-E343-4479-949D-7DC2831960A9}" destId="{B97C8EC3-C400-4A63-92AD-11BDE0E0841E}" srcOrd="1" destOrd="0" presId="urn:microsoft.com/office/officeart/2005/8/layout/orgChart1"/>
    <dgm:cxn modelId="{98542120-BB6E-4E3C-831E-A2F3534A3472}" type="presOf" srcId="{99133D34-1DDC-4E15-9E1A-6F565B17CE11}" destId="{02FF5AC3-AE51-478A-A09C-E00059ED7231}" srcOrd="0" destOrd="0" presId="urn:microsoft.com/office/officeart/2005/8/layout/orgChart1"/>
    <dgm:cxn modelId="{E82DA3E8-7ED7-4784-8939-8091E06C82F2}" type="presOf" srcId="{E18D410E-E343-4479-949D-7DC2831960A9}" destId="{79CAC68E-A76A-4BEF-B2D7-B7389AAF0260}" srcOrd="0" destOrd="0" presId="urn:microsoft.com/office/officeart/2005/8/layout/orgChart1"/>
    <dgm:cxn modelId="{94437007-B208-462A-97B8-ABD392E53B7D}" srcId="{6728B01D-1E50-4B25-AA8D-08A041F1F97A}" destId="{99133D34-1DDC-4E15-9E1A-6F565B17CE11}" srcOrd="0" destOrd="0" parTransId="{2C0C20AD-3A36-4EB6-8E47-BB6177915589}" sibTransId="{CE13B51D-6C77-4FD1-8A42-04AA07B8631F}"/>
    <dgm:cxn modelId="{BD012450-44E8-48E3-8E15-0D36892BA7EA}" type="presOf" srcId="{99133D34-1DDC-4E15-9E1A-6F565B17CE11}" destId="{2078FCD3-0CF8-43B4-878B-C0C02D8BF4D2}" srcOrd="1" destOrd="0" presId="urn:microsoft.com/office/officeart/2005/8/layout/orgChart1"/>
    <dgm:cxn modelId="{847E642A-7FDD-48F8-9C4A-EC0670D3C80D}" srcId="{99133D34-1DDC-4E15-9E1A-6F565B17CE11}" destId="{E18D410E-E343-4479-949D-7DC2831960A9}" srcOrd="0" destOrd="0" parTransId="{2806EA37-2090-40E1-ADAF-4147FC750B27}" sibTransId="{79CB6919-9BD1-49FA-B3C1-3A43F2A618D8}"/>
    <dgm:cxn modelId="{8FD7BE94-AD38-410A-A08B-84E873421300}" type="presParOf" srcId="{F1E3E111-EC71-4A8E-98D3-6D27A2BFC15F}" destId="{CFE8050D-7E6F-4599-8837-256507C013BA}" srcOrd="0" destOrd="0" presId="urn:microsoft.com/office/officeart/2005/8/layout/orgChart1"/>
    <dgm:cxn modelId="{C1E6ACEE-D3B3-440F-B2BC-3AA1F1EA51EF}" type="presParOf" srcId="{CFE8050D-7E6F-4599-8837-256507C013BA}" destId="{7CBEA3D3-1CC4-438B-9A6D-ED120E46AE57}" srcOrd="0" destOrd="0" presId="urn:microsoft.com/office/officeart/2005/8/layout/orgChart1"/>
    <dgm:cxn modelId="{160E09C6-A26F-4F53-942B-566D5A5465FA}" type="presParOf" srcId="{7CBEA3D3-1CC4-438B-9A6D-ED120E46AE57}" destId="{02FF5AC3-AE51-478A-A09C-E00059ED7231}" srcOrd="0" destOrd="0" presId="urn:microsoft.com/office/officeart/2005/8/layout/orgChart1"/>
    <dgm:cxn modelId="{606A52EA-C9CC-40E9-80F7-FECCB2AD60C5}" type="presParOf" srcId="{7CBEA3D3-1CC4-438B-9A6D-ED120E46AE57}" destId="{2078FCD3-0CF8-43B4-878B-C0C02D8BF4D2}" srcOrd="1" destOrd="0" presId="urn:microsoft.com/office/officeart/2005/8/layout/orgChart1"/>
    <dgm:cxn modelId="{C3092C18-16EF-4FAE-8CE8-19106795702E}" type="presParOf" srcId="{CFE8050D-7E6F-4599-8837-256507C013BA}" destId="{279B2D9D-1959-4BF2-ABFD-4FEB1E00A23D}" srcOrd="1" destOrd="0" presId="urn:microsoft.com/office/officeart/2005/8/layout/orgChart1"/>
    <dgm:cxn modelId="{6C82C813-D82B-4902-959C-29393AC82671}" type="presParOf" srcId="{279B2D9D-1959-4BF2-ABFD-4FEB1E00A23D}" destId="{F49CCE2F-4038-4311-A5D1-2BEDB8E7CC5B}" srcOrd="0" destOrd="0" presId="urn:microsoft.com/office/officeart/2005/8/layout/orgChart1"/>
    <dgm:cxn modelId="{8908A7E8-930B-4FCA-BA10-37A5E2C33C69}" type="presParOf" srcId="{279B2D9D-1959-4BF2-ABFD-4FEB1E00A23D}" destId="{10078B61-FB9F-4D60-9D83-413638FD78E6}" srcOrd="1" destOrd="0" presId="urn:microsoft.com/office/officeart/2005/8/layout/orgChart1"/>
    <dgm:cxn modelId="{250E92C0-598C-4681-B370-403CCF10C97A}" type="presParOf" srcId="{10078B61-FB9F-4D60-9D83-413638FD78E6}" destId="{EBBB56DD-1288-400E-88A6-D2B2390FD69D}" srcOrd="0" destOrd="0" presId="urn:microsoft.com/office/officeart/2005/8/layout/orgChart1"/>
    <dgm:cxn modelId="{BE54FF7D-C729-40DB-9771-3940823F6349}" type="presParOf" srcId="{EBBB56DD-1288-400E-88A6-D2B2390FD69D}" destId="{79CAC68E-A76A-4BEF-B2D7-B7389AAF0260}" srcOrd="0" destOrd="0" presId="urn:microsoft.com/office/officeart/2005/8/layout/orgChart1"/>
    <dgm:cxn modelId="{A32DA33D-55B9-4AED-8ECD-5971BA347728}" type="presParOf" srcId="{EBBB56DD-1288-400E-88A6-D2B2390FD69D}" destId="{B97C8EC3-C400-4A63-92AD-11BDE0E0841E}" srcOrd="1" destOrd="0" presId="urn:microsoft.com/office/officeart/2005/8/layout/orgChart1"/>
    <dgm:cxn modelId="{6813C535-7382-4E41-A891-FDE52F05D6BB}" type="presParOf" srcId="{10078B61-FB9F-4D60-9D83-413638FD78E6}" destId="{6918C0E3-D0C5-415E-A15D-2CC3576A8759}" srcOrd="1" destOrd="0" presId="urn:microsoft.com/office/officeart/2005/8/layout/orgChart1"/>
    <dgm:cxn modelId="{D304C893-2A88-422D-A986-155729628DE8}" type="presParOf" srcId="{10078B61-FB9F-4D60-9D83-413638FD78E6}" destId="{8A4EA164-3A45-45E4-A56F-A3F4F9ED723A}" srcOrd="2" destOrd="0" presId="urn:microsoft.com/office/officeart/2005/8/layout/orgChart1"/>
    <dgm:cxn modelId="{FC1FF025-857D-4BAB-9782-D44ED117AC97}" type="presParOf" srcId="{CFE8050D-7E6F-4599-8837-256507C013BA}" destId="{1C3ED709-2F3B-4118-B5D2-4019DEBBCF7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265552-E1AE-4587-AD9C-DAFBDDD92F1D}" type="doc">
      <dgm:prSet loTypeId="urn:microsoft.com/office/officeart/2005/8/layout/vList2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4AEA5B8-1DCD-40F0-A1A0-32F00BE63F8C}">
      <dgm:prSet phldrT="[Текст]" custT="1"/>
      <dgm:spPr/>
      <dgm:t>
        <a:bodyPr/>
        <a:lstStyle/>
        <a:p>
          <a:pPr algn="ctr"/>
          <a:r>
            <a:rPr lang="ru-RU" sz="3600" b="1" dirty="0" smtClean="0">
              <a:solidFill>
                <a:schemeClr val="tx1"/>
              </a:solidFill>
              <a:latin typeface="Sitka Banner" pitchFamily="2" charset="0"/>
            </a:rPr>
            <a:t>Задачи</a:t>
          </a:r>
          <a:endParaRPr lang="ru-RU" sz="2800" b="1" dirty="0">
            <a:solidFill>
              <a:schemeClr val="tx1"/>
            </a:solidFill>
            <a:latin typeface="Sitka Banner" pitchFamily="2" charset="0"/>
          </a:endParaRPr>
        </a:p>
      </dgm:t>
    </dgm:pt>
    <dgm:pt modelId="{7C42BDDD-F4BC-4840-BE72-29CA65F19F9B}" type="sibTrans" cxnId="{B2C6ACB8-E616-4FA7-8A1C-FB981B2D121A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02337D58-B917-4D35-AC3E-370066C32295}" type="parTrans" cxnId="{B2C6ACB8-E616-4FA7-8A1C-FB981B2D121A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BB106776-F36F-434D-87F2-40FA359E672A}">
      <dgm:prSet custT="1"/>
      <dgm:spPr>
        <a:xfrm>
          <a:off x="816489" y="3917575"/>
          <a:ext cx="10188133" cy="652625"/>
        </a:xfrm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Развитие речи, пополнение и обогащение  активного словарного запаса</a:t>
          </a:r>
          <a:endParaRPr lang="ru-RU" sz="28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EB34417A-14BA-4B82-94E3-8F89308D75BF}" type="sibTrans" cxnId="{844C26CB-12C1-468D-847B-BF8AABE2A73A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36C7B21C-D798-4A55-BFBD-3E27390D5C5C}" type="parTrans" cxnId="{844C26CB-12C1-468D-847B-BF8AABE2A73A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85E71186-F291-4123-8397-8D0B797EEC1A}">
      <dgm:prSet phldrT="[Текст]" custT="1"/>
      <dgm:spPr>
        <a:xfrm>
          <a:off x="816489" y="2113130"/>
          <a:ext cx="10024890" cy="641033"/>
        </a:xfrm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Развитие мелкой моторики пальцев рук</a:t>
          </a:r>
          <a:endParaRPr lang="ru-RU" sz="28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CC5A296B-C710-4E5D-AF84-04874F6A6402}" type="sibTrans" cxnId="{4F3D76B0-0F4E-486F-BE6B-2EED53B319BB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B23118B8-A69D-4BD9-BAFB-12C44AA43261}" type="parTrans" cxnId="{4F3D76B0-0F4E-486F-BE6B-2EED53B319BB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97496C1E-0398-45B2-A926-15FA6ADB304C}">
      <dgm:prSet phldrT="[Текст]" custT="1"/>
      <dgm:spPr>
        <a:xfrm>
          <a:off x="816489" y="2987314"/>
          <a:ext cx="10331873" cy="697110"/>
        </a:xfrm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Формирование зрительного и тактильно-сенсорного, цветового восприятия</a:t>
          </a:r>
          <a:endParaRPr lang="ru-RU" sz="28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5AC55CF5-AE52-4977-ACCE-B5DD4CB92EEE}" type="sibTrans" cxnId="{492556FE-F8D8-414D-956D-CF7785B3B1B6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6837D8B7-A3BB-4EF5-8634-957554F5AB7F}" type="parTrans" cxnId="{492556FE-F8D8-414D-956D-CF7785B3B1B6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1A1D008F-8E5C-4542-8775-BC480EFFE6F2}">
      <dgm:prSet phldrT="[Текст]" custT="1"/>
      <dgm:spPr>
        <a:xfrm>
          <a:off x="816489" y="2113130"/>
          <a:ext cx="10024890" cy="641033"/>
        </a:xfrm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Приобщение  к культуре народов Севера, изучение истории края. Расширение кругозора.</a:t>
          </a:r>
          <a:endParaRPr lang="ru-RU" sz="2800" dirty="0">
            <a:solidFill>
              <a:schemeClr val="tx1"/>
            </a:solidFill>
            <a:latin typeface="Sitka Banner" pitchFamily="2" charset="0"/>
          </a:endParaRPr>
        </a:p>
      </dgm:t>
    </dgm:pt>
    <dgm:pt modelId="{B8FCC422-C0D2-4B75-8B4D-B9BC0E453272}" type="sibTrans" cxnId="{F83D7EDB-501F-440B-951A-AD3356718DAC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4B2A74AB-C4F0-466E-A80A-F8A60B8B0C25}" type="parTrans" cxnId="{F83D7EDB-501F-440B-951A-AD3356718DAC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BEFF4DA6-E65F-446A-BB8A-6DDF713698D6}">
      <dgm:prSet custT="1"/>
      <dgm:spPr>
        <a:xfrm>
          <a:off x="816489" y="4803351"/>
          <a:ext cx="10188133" cy="675828"/>
        </a:xfrm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Развитие познавательных способностей, мышления, памяти, внимания, воображения.</a:t>
          </a:r>
          <a:endParaRPr lang="ru-RU" sz="28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AD4772FD-4748-4D11-B816-2F7E26284C7C}" type="sibTrans" cxnId="{C3071B73-F5C7-4590-B968-ABD01FAAC50C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C5CAACF5-146C-43E9-9B50-33EF265BEBB0}" type="parTrans" cxnId="{C3071B73-F5C7-4590-B968-ABD01FAAC50C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Sitka Banner" pitchFamily="2" charset="0"/>
          </a:endParaRPr>
        </a:p>
      </dgm:t>
    </dgm:pt>
    <dgm:pt modelId="{3F0411F4-09BD-4B87-A91E-9B6B4A4B6F5B}">
      <dgm:prSet custT="1"/>
      <dgm:spPr>
        <a:xfrm>
          <a:off x="816489" y="4803351"/>
          <a:ext cx="10188133" cy="675828"/>
        </a:xfrm>
      </dgm:spPr>
      <dgm:t>
        <a:bodyPr/>
        <a:lstStyle/>
        <a:p>
          <a:r>
            <a:rPr lang="ru-RU" sz="280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Воспитание </a:t>
          </a:r>
          <a:r>
            <a:rPr lang="ru-RU" sz="2800" dirty="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социально-коммуникативных качеств.</a:t>
          </a:r>
        </a:p>
        <a:p>
          <a:endParaRPr lang="ru-RU" sz="2800" dirty="0" smtClean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  <a:p>
          <a:endParaRPr lang="ru-RU" sz="28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57653A63-7019-42B9-AC9A-F3961F12FEB5}" type="parTrans" cxnId="{512FE21B-415F-4B8A-A4BA-26DB2DD2B438}">
      <dgm:prSet/>
      <dgm:spPr/>
      <dgm:t>
        <a:bodyPr/>
        <a:lstStyle/>
        <a:p>
          <a:endParaRPr lang="ru-RU" sz="2800"/>
        </a:p>
      </dgm:t>
    </dgm:pt>
    <dgm:pt modelId="{6AA29903-3081-4CFB-AD09-CF4AFD3525E2}" type="sibTrans" cxnId="{512FE21B-415F-4B8A-A4BA-26DB2DD2B438}">
      <dgm:prSet/>
      <dgm:spPr/>
      <dgm:t>
        <a:bodyPr/>
        <a:lstStyle/>
        <a:p>
          <a:endParaRPr lang="ru-RU" sz="2800"/>
        </a:p>
      </dgm:t>
    </dgm:pt>
    <dgm:pt modelId="{4809DB05-8813-4049-93E2-473FC6499799}" type="pres">
      <dgm:prSet presAssocID="{D5265552-E1AE-4587-AD9C-DAFBDDD92F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2AA409-A730-403D-92C1-FB25EA5656AF}" type="pres">
      <dgm:prSet presAssocID="{64AEA5B8-1DCD-40F0-A1A0-32F00BE63F8C}" presName="parentText" presStyleLbl="node1" presStyleIdx="0" presStyleCnt="1" custScaleY="1422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C5F50-10CA-4F63-929B-8C0353A44C87}" type="pres">
      <dgm:prSet presAssocID="{64AEA5B8-1DCD-40F0-A1A0-32F00BE63F8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4C26CB-12C1-468D-847B-BF8AABE2A73A}" srcId="{64AEA5B8-1DCD-40F0-A1A0-32F00BE63F8C}" destId="{BB106776-F36F-434D-87F2-40FA359E672A}" srcOrd="3" destOrd="0" parTransId="{36C7B21C-D798-4A55-BFBD-3E27390D5C5C}" sibTransId="{EB34417A-14BA-4B82-94E3-8F89308D75BF}"/>
    <dgm:cxn modelId="{9543F85E-0F84-4549-A6CA-8735B56CCD86}" type="presOf" srcId="{64AEA5B8-1DCD-40F0-A1A0-32F00BE63F8C}" destId="{E02AA409-A730-403D-92C1-FB25EA5656AF}" srcOrd="0" destOrd="0" presId="urn:microsoft.com/office/officeart/2005/8/layout/vList2"/>
    <dgm:cxn modelId="{B2C6ACB8-E616-4FA7-8A1C-FB981B2D121A}" srcId="{D5265552-E1AE-4587-AD9C-DAFBDDD92F1D}" destId="{64AEA5B8-1DCD-40F0-A1A0-32F00BE63F8C}" srcOrd="0" destOrd="0" parTransId="{02337D58-B917-4D35-AC3E-370066C32295}" sibTransId="{7C42BDDD-F4BC-4840-BE72-29CA65F19F9B}"/>
    <dgm:cxn modelId="{492556FE-F8D8-414D-956D-CF7785B3B1B6}" srcId="{64AEA5B8-1DCD-40F0-A1A0-32F00BE63F8C}" destId="{97496C1E-0398-45B2-A926-15FA6ADB304C}" srcOrd="1" destOrd="0" parTransId="{6837D8B7-A3BB-4EF5-8634-957554F5AB7F}" sibTransId="{5AC55CF5-AE52-4977-ACCE-B5DD4CB92EEE}"/>
    <dgm:cxn modelId="{623BB593-069F-483D-95B1-961CEE1C2DF6}" type="presOf" srcId="{1A1D008F-8E5C-4542-8775-BC480EFFE6F2}" destId="{823C5F50-10CA-4F63-929B-8C0353A44C87}" srcOrd="0" destOrd="0" presId="urn:microsoft.com/office/officeart/2005/8/layout/vList2"/>
    <dgm:cxn modelId="{512FE21B-415F-4B8A-A4BA-26DB2DD2B438}" srcId="{64AEA5B8-1DCD-40F0-A1A0-32F00BE63F8C}" destId="{3F0411F4-09BD-4B87-A91E-9B6B4A4B6F5B}" srcOrd="5" destOrd="0" parTransId="{57653A63-7019-42B9-AC9A-F3961F12FEB5}" sibTransId="{6AA29903-3081-4CFB-AD09-CF4AFD3525E2}"/>
    <dgm:cxn modelId="{0DF303D7-99B8-45F8-9BE2-83F48CC24369}" type="presOf" srcId="{BEFF4DA6-E65F-446A-BB8A-6DDF713698D6}" destId="{823C5F50-10CA-4F63-929B-8C0353A44C87}" srcOrd="0" destOrd="4" presId="urn:microsoft.com/office/officeart/2005/8/layout/vList2"/>
    <dgm:cxn modelId="{7593336D-79C0-4587-B9FC-849B2D1CC9DC}" type="presOf" srcId="{97496C1E-0398-45B2-A926-15FA6ADB304C}" destId="{823C5F50-10CA-4F63-929B-8C0353A44C87}" srcOrd="0" destOrd="1" presId="urn:microsoft.com/office/officeart/2005/8/layout/vList2"/>
    <dgm:cxn modelId="{F83D7EDB-501F-440B-951A-AD3356718DAC}" srcId="{64AEA5B8-1DCD-40F0-A1A0-32F00BE63F8C}" destId="{1A1D008F-8E5C-4542-8775-BC480EFFE6F2}" srcOrd="0" destOrd="0" parTransId="{4B2A74AB-C4F0-466E-A80A-F8A60B8B0C25}" sibTransId="{B8FCC422-C0D2-4B75-8B4D-B9BC0E453272}"/>
    <dgm:cxn modelId="{FD524D4C-0E36-4BAC-A48E-12704A0BD088}" type="presOf" srcId="{3F0411F4-09BD-4B87-A91E-9B6B4A4B6F5B}" destId="{823C5F50-10CA-4F63-929B-8C0353A44C87}" srcOrd="0" destOrd="5" presId="urn:microsoft.com/office/officeart/2005/8/layout/vList2"/>
    <dgm:cxn modelId="{4CD3EDCD-458F-410C-8BC9-0FC14DDE5C26}" type="presOf" srcId="{D5265552-E1AE-4587-AD9C-DAFBDDD92F1D}" destId="{4809DB05-8813-4049-93E2-473FC6499799}" srcOrd="0" destOrd="0" presId="urn:microsoft.com/office/officeart/2005/8/layout/vList2"/>
    <dgm:cxn modelId="{8CDB4B96-7088-4E41-B698-0E139E5DFABD}" type="presOf" srcId="{85E71186-F291-4123-8397-8D0B797EEC1A}" destId="{823C5F50-10CA-4F63-929B-8C0353A44C87}" srcOrd="0" destOrd="2" presId="urn:microsoft.com/office/officeart/2005/8/layout/vList2"/>
    <dgm:cxn modelId="{5039C09D-0E38-4911-ABC5-0470158376CC}" type="presOf" srcId="{BB106776-F36F-434D-87F2-40FA359E672A}" destId="{823C5F50-10CA-4F63-929B-8C0353A44C87}" srcOrd="0" destOrd="3" presId="urn:microsoft.com/office/officeart/2005/8/layout/vList2"/>
    <dgm:cxn modelId="{4F3D76B0-0F4E-486F-BE6B-2EED53B319BB}" srcId="{64AEA5B8-1DCD-40F0-A1A0-32F00BE63F8C}" destId="{85E71186-F291-4123-8397-8D0B797EEC1A}" srcOrd="2" destOrd="0" parTransId="{B23118B8-A69D-4BD9-BAFB-12C44AA43261}" sibTransId="{CC5A296B-C710-4E5D-AF84-04874F6A6402}"/>
    <dgm:cxn modelId="{C3071B73-F5C7-4590-B968-ABD01FAAC50C}" srcId="{64AEA5B8-1DCD-40F0-A1A0-32F00BE63F8C}" destId="{BEFF4DA6-E65F-446A-BB8A-6DDF713698D6}" srcOrd="4" destOrd="0" parTransId="{C5CAACF5-146C-43E9-9B50-33EF265BEBB0}" sibTransId="{AD4772FD-4748-4D11-B816-2F7E26284C7C}"/>
    <dgm:cxn modelId="{5F571A81-1583-44CC-987B-D0F3B0B04079}" type="presParOf" srcId="{4809DB05-8813-4049-93E2-473FC6499799}" destId="{E02AA409-A730-403D-92C1-FB25EA5656AF}" srcOrd="0" destOrd="0" presId="urn:microsoft.com/office/officeart/2005/8/layout/vList2"/>
    <dgm:cxn modelId="{EB5C31D5-AE98-4686-B54F-B996FC0A6F62}" type="presParOf" srcId="{4809DB05-8813-4049-93E2-473FC6499799}" destId="{823C5F50-10CA-4F63-929B-8C0353A44C8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F3DE97-C078-4219-ADE6-53B243C14D2C}" type="doc">
      <dgm:prSet loTypeId="urn:microsoft.com/office/officeart/2005/8/layout/hierarchy3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8F9B6B9-5144-4A21-8F16-4261FC346F32}">
      <dgm:prSet phldrT="[Текст]" custT="1"/>
      <dgm:spPr>
        <a:xfrm>
          <a:off x="793" y="114045"/>
          <a:ext cx="6231583" cy="1526302"/>
        </a:xfrm>
      </dgm:spPr>
      <dgm:t>
        <a:bodyPr/>
        <a:lstStyle/>
        <a:p>
          <a:r>
            <a:rPr lang="ru-RU" sz="4000" dirty="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Результат</a:t>
          </a:r>
          <a:endParaRPr lang="ru-RU" sz="40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F50FCF78-2E9F-45DA-976A-C131E7245B47}" type="parTrans" cxnId="{FCA66C1E-C817-41D8-B833-5775BA370F2C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Sitka Banner" pitchFamily="2" charset="0"/>
          </a:endParaRPr>
        </a:p>
      </dgm:t>
    </dgm:pt>
    <dgm:pt modelId="{42F7AB6D-9E12-47A6-BDCD-ED52B40FC980}" type="sibTrans" cxnId="{FCA66C1E-C817-41D8-B833-5775BA370F2C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Sitka Banner" pitchFamily="2" charset="0"/>
          </a:endParaRPr>
        </a:p>
      </dgm:t>
    </dgm:pt>
    <dgm:pt modelId="{872CF245-CDA5-490A-A6D0-A5CE1180B274}">
      <dgm:prSet phldrT="[Текст]" custT="1"/>
      <dgm:spPr>
        <a:xfrm>
          <a:off x="1247109" y="2173297"/>
          <a:ext cx="9122453" cy="1347231"/>
        </a:xfrm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Каждая дидактическая игра должна давать упражнения, полезные для умственного развития учащихся.</a:t>
          </a:r>
          <a:endParaRPr lang="ru-RU" sz="28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10D6B487-6CCF-445A-B8A0-F02E8C8670FB}" type="parTrans" cxnId="{26D72530-DA56-432F-906C-9C20BF780776}">
      <dgm:prSet/>
      <dgm:spPr>
        <a:xfrm>
          <a:off x="623951" y="1640347"/>
          <a:ext cx="623158" cy="1206565"/>
        </a:xfrm>
      </dgm:spPr>
      <dgm:t>
        <a:bodyPr/>
        <a:lstStyle/>
        <a:p>
          <a:endParaRPr lang="ru-RU" sz="1800">
            <a:solidFill>
              <a:schemeClr val="tx1"/>
            </a:solidFill>
            <a:latin typeface="Sitka Banner" pitchFamily="2" charset="0"/>
          </a:endParaRPr>
        </a:p>
      </dgm:t>
    </dgm:pt>
    <dgm:pt modelId="{1DD64911-BD12-45E6-98DB-AE7D87CCFC9A}" type="sibTrans" cxnId="{26D72530-DA56-432F-906C-9C20BF78077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Sitka Banner" pitchFamily="2" charset="0"/>
          </a:endParaRPr>
        </a:p>
      </dgm:t>
    </dgm:pt>
    <dgm:pt modelId="{A945073B-D333-43F4-AF5C-12E4931B5E0B}">
      <dgm:prSet custT="1"/>
      <dgm:spPr>
        <a:xfrm>
          <a:off x="1247109" y="4053477"/>
          <a:ext cx="9122453" cy="2131796"/>
        </a:xfrm>
      </dgm:spPr>
      <dgm:t>
        <a:bodyPr/>
        <a:lstStyle/>
        <a:p>
          <a:r>
            <a:rPr lang="ru-RU" sz="2800" smtClean="0">
              <a:solidFill>
                <a:schemeClr val="tx1"/>
              </a:solidFill>
              <a:latin typeface="Sitka Banner" pitchFamily="2" charset="0"/>
              <a:ea typeface="+mn-ea"/>
              <a:cs typeface="+mn-cs"/>
            </a:rPr>
            <a:t>В дидактической игре обязательно наличие увлекательной задачи, решение которой требует умственного усилия, преодоления некоторых трудностей. </a:t>
          </a:r>
          <a:endParaRPr lang="ru-RU" sz="2800" dirty="0">
            <a:solidFill>
              <a:schemeClr val="tx1"/>
            </a:solidFill>
            <a:latin typeface="Sitka Banner" pitchFamily="2" charset="0"/>
            <a:ea typeface="+mn-ea"/>
            <a:cs typeface="+mn-cs"/>
          </a:endParaRPr>
        </a:p>
      </dgm:t>
    </dgm:pt>
    <dgm:pt modelId="{B55E1A43-5DB8-4458-A557-0DC5DC2037A0}" type="parTrans" cxnId="{5398D7FA-762B-4EB3-B52A-122F9FC9DDE2}">
      <dgm:prSet/>
      <dgm:spPr>
        <a:xfrm>
          <a:off x="623951" y="1640347"/>
          <a:ext cx="623158" cy="3479028"/>
        </a:xfrm>
      </dgm:spPr>
      <dgm:t>
        <a:bodyPr/>
        <a:lstStyle/>
        <a:p>
          <a:endParaRPr lang="ru-RU" sz="1800">
            <a:solidFill>
              <a:schemeClr val="tx1"/>
            </a:solidFill>
            <a:latin typeface="Sitka Banner" pitchFamily="2" charset="0"/>
          </a:endParaRPr>
        </a:p>
      </dgm:t>
    </dgm:pt>
    <dgm:pt modelId="{3002275C-2B7B-475F-9A09-B82BDB4D7030}" type="sibTrans" cxnId="{5398D7FA-762B-4EB3-B52A-122F9FC9DDE2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Sitka Banner" pitchFamily="2" charset="0"/>
          </a:endParaRPr>
        </a:p>
      </dgm:t>
    </dgm:pt>
    <dgm:pt modelId="{A17E09C5-BDEE-4F2A-B755-5D967F210EAB}" type="pres">
      <dgm:prSet presAssocID="{D8F3DE97-C078-4219-ADE6-53B243C14D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2423F8-E6B8-461D-8462-1E2EF75DEE36}" type="pres">
      <dgm:prSet presAssocID="{A8F9B6B9-5144-4A21-8F16-4261FC346F32}" presName="root" presStyleCnt="0"/>
      <dgm:spPr/>
      <dgm:t>
        <a:bodyPr/>
        <a:lstStyle/>
        <a:p>
          <a:endParaRPr lang="ru-RU"/>
        </a:p>
      </dgm:t>
    </dgm:pt>
    <dgm:pt modelId="{FDCB8511-DD19-41B3-A963-5D65AB47161B}" type="pres">
      <dgm:prSet presAssocID="{A8F9B6B9-5144-4A21-8F16-4261FC346F32}" presName="rootComposite" presStyleCnt="0"/>
      <dgm:spPr/>
      <dgm:t>
        <a:bodyPr/>
        <a:lstStyle/>
        <a:p>
          <a:endParaRPr lang="ru-RU"/>
        </a:p>
      </dgm:t>
    </dgm:pt>
    <dgm:pt modelId="{0BB38979-3E42-4D4D-9179-DBEA0684C1D6}" type="pres">
      <dgm:prSet presAssocID="{A8F9B6B9-5144-4A21-8F16-4261FC346F32}" presName="rootText" presStyleLbl="node1" presStyleIdx="0" presStyleCnt="1" custScaleX="93887" custScaleY="41768" custLinFactNeighborX="62473" custLinFactNeighborY="-27317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2EF528CE-B9EF-4ECA-B359-83273849DA7B}" type="pres">
      <dgm:prSet presAssocID="{A8F9B6B9-5144-4A21-8F16-4261FC346F32}" presName="rootConnector" presStyleLbl="node1" presStyleIdx="0" presStyleCnt="1"/>
      <dgm:spPr/>
      <dgm:t>
        <a:bodyPr/>
        <a:lstStyle/>
        <a:p>
          <a:endParaRPr lang="ru-RU"/>
        </a:p>
      </dgm:t>
    </dgm:pt>
    <dgm:pt modelId="{1D1D96B4-EB79-4139-879B-0AD05B8CB7D5}" type="pres">
      <dgm:prSet presAssocID="{A8F9B6B9-5144-4A21-8F16-4261FC346F32}" presName="childShape" presStyleCnt="0"/>
      <dgm:spPr/>
      <dgm:t>
        <a:bodyPr/>
        <a:lstStyle/>
        <a:p>
          <a:endParaRPr lang="ru-RU"/>
        </a:p>
      </dgm:t>
    </dgm:pt>
    <dgm:pt modelId="{92FB7149-053A-4DBA-8280-B69B6E4D63A6}" type="pres">
      <dgm:prSet presAssocID="{10D6B487-6CCF-445A-B8A0-F02E8C8670FB}" presName="Name13" presStyleLbl="parChTrans1D2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6565"/>
              </a:lnTo>
              <a:lnTo>
                <a:pt x="623158" y="1206565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33EF6385-DE6C-4C1B-B8F4-57AD33B8C1E5}" type="pres">
      <dgm:prSet presAssocID="{872CF245-CDA5-490A-A6D0-A5CE1180B274}" presName="childText" presStyleLbl="bgAcc1" presStyleIdx="0" presStyleCnt="2" custScaleX="250608" custScaleY="8625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FDE58831-9DAA-4655-9188-A45EC0778BA4}" type="pres">
      <dgm:prSet presAssocID="{B55E1A43-5DB8-4458-A557-0DC5DC2037A0}" presName="Name13" presStyleLbl="parChTrans1D2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9028"/>
              </a:lnTo>
              <a:lnTo>
                <a:pt x="623158" y="3479028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8B9A1C4F-306D-4441-AB4E-A1885DC48CA8}" type="pres">
      <dgm:prSet presAssocID="{A945073B-D333-43F4-AF5C-12E4931B5E0B}" presName="childText" presStyleLbl="bgAcc1" presStyleIdx="1" presStyleCnt="2" custScaleX="264866" custScaleY="11718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C2C1E0F4-4967-462E-8651-26CA62FFCDDF}" type="presOf" srcId="{B55E1A43-5DB8-4458-A557-0DC5DC2037A0}" destId="{FDE58831-9DAA-4655-9188-A45EC0778BA4}" srcOrd="0" destOrd="0" presId="urn:microsoft.com/office/officeart/2005/8/layout/hierarchy3"/>
    <dgm:cxn modelId="{FCA66C1E-C817-41D8-B833-5775BA370F2C}" srcId="{D8F3DE97-C078-4219-ADE6-53B243C14D2C}" destId="{A8F9B6B9-5144-4A21-8F16-4261FC346F32}" srcOrd="0" destOrd="0" parTransId="{F50FCF78-2E9F-45DA-976A-C131E7245B47}" sibTransId="{42F7AB6D-9E12-47A6-BDCD-ED52B40FC980}"/>
    <dgm:cxn modelId="{26D72530-DA56-432F-906C-9C20BF780776}" srcId="{A8F9B6B9-5144-4A21-8F16-4261FC346F32}" destId="{872CF245-CDA5-490A-A6D0-A5CE1180B274}" srcOrd="0" destOrd="0" parTransId="{10D6B487-6CCF-445A-B8A0-F02E8C8670FB}" sibTransId="{1DD64911-BD12-45E6-98DB-AE7D87CCFC9A}"/>
    <dgm:cxn modelId="{5398D7FA-762B-4EB3-B52A-122F9FC9DDE2}" srcId="{A8F9B6B9-5144-4A21-8F16-4261FC346F32}" destId="{A945073B-D333-43F4-AF5C-12E4931B5E0B}" srcOrd="1" destOrd="0" parTransId="{B55E1A43-5DB8-4458-A557-0DC5DC2037A0}" sibTransId="{3002275C-2B7B-475F-9A09-B82BDB4D7030}"/>
    <dgm:cxn modelId="{974CACA0-E40B-4485-B90D-2052F8E3F232}" type="presOf" srcId="{A945073B-D333-43F4-AF5C-12E4931B5E0B}" destId="{8B9A1C4F-306D-4441-AB4E-A1885DC48CA8}" srcOrd="0" destOrd="0" presId="urn:microsoft.com/office/officeart/2005/8/layout/hierarchy3"/>
    <dgm:cxn modelId="{13FE20DC-EB7B-48BA-80B4-1A42C6ADB550}" type="presOf" srcId="{A8F9B6B9-5144-4A21-8F16-4261FC346F32}" destId="{2EF528CE-B9EF-4ECA-B359-83273849DA7B}" srcOrd="1" destOrd="0" presId="urn:microsoft.com/office/officeart/2005/8/layout/hierarchy3"/>
    <dgm:cxn modelId="{7139FE36-0261-41A5-905D-5F3922CAB46C}" type="presOf" srcId="{A8F9B6B9-5144-4A21-8F16-4261FC346F32}" destId="{0BB38979-3E42-4D4D-9179-DBEA0684C1D6}" srcOrd="0" destOrd="0" presId="urn:microsoft.com/office/officeart/2005/8/layout/hierarchy3"/>
    <dgm:cxn modelId="{E171E146-24F4-4FD5-AB86-F5EDAA18F229}" type="presOf" srcId="{D8F3DE97-C078-4219-ADE6-53B243C14D2C}" destId="{A17E09C5-BDEE-4F2A-B755-5D967F210EAB}" srcOrd="0" destOrd="0" presId="urn:microsoft.com/office/officeart/2005/8/layout/hierarchy3"/>
    <dgm:cxn modelId="{FD5D7A57-3F65-4191-AD60-CB86CF18051B}" type="presOf" srcId="{872CF245-CDA5-490A-A6D0-A5CE1180B274}" destId="{33EF6385-DE6C-4C1B-B8F4-57AD33B8C1E5}" srcOrd="0" destOrd="0" presId="urn:microsoft.com/office/officeart/2005/8/layout/hierarchy3"/>
    <dgm:cxn modelId="{031894DD-CDCD-417F-9AD5-2346EA9EE00A}" type="presOf" srcId="{10D6B487-6CCF-445A-B8A0-F02E8C8670FB}" destId="{92FB7149-053A-4DBA-8280-B69B6E4D63A6}" srcOrd="0" destOrd="0" presId="urn:microsoft.com/office/officeart/2005/8/layout/hierarchy3"/>
    <dgm:cxn modelId="{91424C54-7795-4428-8291-2E0D14942862}" type="presParOf" srcId="{A17E09C5-BDEE-4F2A-B755-5D967F210EAB}" destId="{582423F8-E6B8-461D-8462-1E2EF75DEE36}" srcOrd="0" destOrd="0" presId="urn:microsoft.com/office/officeart/2005/8/layout/hierarchy3"/>
    <dgm:cxn modelId="{92A133C2-1BDD-4ED9-8F44-A42064772E16}" type="presParOf" srcId="{582423F8-E6B8-461D-8462-1E2EF75DEE36}" destId="{FDCB8511-DD19-41B3-A963-5D65AB47161B}" srcOrd="0" destOrd="0" presId="urn:microsoft.com/office/officeart/2005/8/layout/hierarchy3"/>
    <dgm:cxn modelId="{59201CC0-0AE0-458F-9835-599A0B87F170}" type="presParOf" srcId="{FDCB8511-DD19-41B3-A963-5D65AB47161B}" destId="{0BB38979-3E42-4D4D-9179-DBEA0684C1D6}" srcOrd="0" destOrd="0" presId="urn:microsoft.com/office/officeart/2005/8/layout/hierarchy3"/>
    <dgm:cxn modelId="{54B17B10-041B-452E-8B1D-78A0679A5CD1}" type="presParOf" srcId="{FDCB8511-DD19-41B3-A963-5D65AB47161B}" destId="{2EF528CE-B9EF-4ECA-B359-83273849DA7B}" srcOrd="1" destOrd="0" presId="urn:microsoft.com/office/officeart/2005/8/layout/hierarchy3"/>
    <dgm:cxn modelId="{137D4CD8-0F4C-4168-9495-F36A9470BF0B}" type="presParOf" srcId="{582423F8-E6B8-461D-8462-1E2EF75DEE36}" destId="{1D1D96B4-EB79-4139-879B-0AD05B8CB7D5}" srcOrd="1" destOrd="0" presId="urn:microsoft.com/office/officeart/2005/8/layout/hierarchy3"/>
    <dgm:cxn modelId="{2B87FEFF-F2D1-41F3-9206-3BC2CBB85DC7}" type="presParOf" srcId="{1D1D96B4-EB79-4139-879B-0AD05B8CB7D5}" destId="{92FB7149-053A-4DBA-8280-B69B6E4D63A6}" srcOrd="0" destOrd="0" presId="urn:microsoft.com/office/officeart/2005/8/layout/hierarchy3"/>
    <dgm:cxn modelId="{C7EAC9E5-8CCF-40C6-BD41-832C7C986D1D}" type="presParOf" srcId="{1D1D96B4-EB79-4139-879B-0AD05B8CB7D5}" destId="{33EF6385-DE6C-4C1B-B8F4-57AD33B8C1E5}" srcOrd="1" destOrd="0" presId="urn:microsoft.com/office/officeart/2005/8/layout/hierarchy3"/>
    <dgm:cxn modelId="{312B2697-CB0B-4E41-9F23-FA63CFCE926A}" type="presParOf" srcId="{1D1D96B4-EB79-4139-879B-0AD05B8CB7D5}" destId="{FDE58831-9DAA-4655-9188-A45EC0778BA4}" srcOrd="2" destOrd="0" presId="urn:microsoft.com/office/officeart/2005/8/layout/hierarchy3"/>
    <dgm:cxn modelId="{A0D2AD24-9324-447C-AFC2-DBC533326C0C}" type="presParOf" srcId="{1D1D96B4-EB79-4139-879B-0AD05B8CB7D5}" destId="{8B9A1C4F-306D-4441-AB4E-A1885DC48CA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Lj4T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74"/>
            <a:ext cx="9146231" cy="685632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29048" y="1964724"/>
            <a:ext cx="8200669" cy="1829445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Sitka Banner" pitchFamily="2" charset="0"/>
              </a:rPr>
              <a:t>«</a:t>
            </a:r>
            <a:r>
              <a:rPr lang="ru-RU" sz="4000" b="1" dirty="0" smtClean="0">
                <a:latin typeface="Sitka Banner" pitchFamily="2" charset="0"/>
              </a:rPr>
              <a:t>Чудесная полянка</a:t>
            </a:r>
            <a:r>
              <a:rPr lang="ru-RU" sz="4000" dirty="0" smtClean="0">
                <a:latin typeface="Sitka Banner" pitchFamily="2" charset="0"/>
              </a:rPr>
              <a:t>» </a:t>
            </a:r>
            <a:r>
              <a:rPr lang="ru-RU" sz="4000" smtClean="0">
                <a:latin typeface="Sitka Banner" pitchFamily="2" charset="0"/>
              </a:rPr>
              <a:t/>
            </a:r>
            <a:br>
              <a:rPr lang="ru-RU" sz="4000" smtClean="0">
                <a:latin typeface="Sitka Banner" pitchFamily="2" charset="0"/>
              </a:rPr>
            </a:br>
            <a:r>
              <a:rPr lang="ru-RU" sz="4000" smtClean="0">
                <a:latin typeface="Sitka Banner" pitchFamily="2" charset="0"/>
              </a:rPr>
              <a:t>дидакическое </a:t>
            </a:r>
            <a:r>
              <a:rPr lang="ru-RU" sz="4000" dirty="0" smtClean="0">
                <a:latin typeface="Sitka Banner" pitchFamily="2" charset="0"/>
              </a:rPr>
              <a:t>тактильно- сенсорное  панно для детей дошкольного возраста</a:t>
            </a:r>
            <a:endParaRPr lang="ru-RU" sz="4000" dirty="0">
              <a:latin typeface="Sitka Banner" pitchFamily="2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43042" y="5286388"/>
            <a:ext cx="7281219" cy="2058635"/>
          </a:xfrm>
        </p:spPr>
        <p:txBody>
          <a:bodyPr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buClr>
                <a:srgbClr val="94B6D2">
                  <a:lumMod val="75000"/>
                </a:srgbClr>
              </a:buClr>
              <a:buSzPct val="85000"/>
            </a:pPr>
            <a:r>
              <a:rPr lang="ru-RU" sz="20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Sakkal Majalla" panose="02000000000000000000" pitchFamily="2" charset="-78"/>
              </a:rPr>
              <a:t>Воспитатель 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  <a:buClr>
                <a:srgbClr val="94B6D2">
                  <a:lumMod val="75000"/>
                </a:srgbClr>
              </a:buClr>
              <a:buSzPct val="85000"/>
            </a:pPr>
            <a:r>
              <a:rPr lang="ru-RU" sz="20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Sakkal Majalla" panose="02000000000000000000" pitchFamily="2" charset="-78"/>
              </a:rPr>
              <a:t>высшей квалификационной категории 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  <a:buClr>
                <a:srgbClr val="94B6D2">
                  <a:lumMod val="75000"/>
                </a:srgbClr>
              </a:buClr>
              <a:buSzPct val="85000"/>
            </a:pPr>
            <a:r>
              <a:rPr lang="ru-RU" sz="2000" b="1" dirty="0" err="1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Sakkal Majalla" panose="02000000000000000000" pitchFamily="2" charset="-78"/>
              </a:rPr>
              <a:t>Ивасык</a:t>
            </a:r>
            <a:r>
              <a:rPr lang="ru-RU" sz="2000" b="1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Sakkal Majalla" panose="02000000000000000000" pitchFamily="2" charset="-78"/>
              </a:rPr>
              <a:t> А.В</a:t>
            </a:r>
            <a:r>
              <a:rPr lang="ru-RU" sz="2000" dirty="0" smtClean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Sakkal Majalla" panose="02000000000000000000" pitchFamily="2" charset="-78"/>
              </a:rPr>
              <a:t>.</a:t>
            </a:r>
            <a:endParaRPr lang="ru-RU" sz="2000" dirty="0">
              <a:solidFill>
                <a:schemeClr val="tx1"/>
              </a:solidFill>
              <a:latin typeface="+mj-lt"/>
              <a:ea typeface="Tahoma" panose="020B060403050404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27854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Sitka Banner" pitchFamily="2" charset="0"/>
                <a:cs typeface="Sakkal Majalla" panose="02000000000000000000" pitchFamily="2" charset="-78"/>
              </a:rPr>
              <a:t>АН ДОО «Алмазик» </a:t>
            </a:r>
          </a:p>
          <a:p>
            <a:pPr algn="ctr"/>
            <a:r>
              <a:rPr lang="ru-RU" sz="2400" dirty="0" smtClean="0">
                <a:latin typeface="Sitka Banner" pitchFamily="2" charset="0"/>
                <a:cs typeface="Sakkal Majalla" panose="02000000000000000000" pitchFamily="2" charset="-78"/>
              </a:rPr>
              <a:t>детский сад №55 «Сулусчаан»</a:t>
            </a:r>
            <a:endParaRPr lang="ru-RU" sz="2400" dirty="0">
              <a:latin typeface="Sitka Banner" pitchFamily="2" charset="0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8014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Lj4T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31" y="1"/>
            <a:ext cx="9146231" cy="6856326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3588430"/>
              </p:ext>
            </p:extLst>
          </p:nvPr>
        </p:nvGraphicFramePr>
        <p:xfrm>
          <a:off x="188595" y="182880"/>
          <a:ext cx="8778240" cy="6243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6543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Lj4T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31" y="1"/>
            <a:ext cx="9146231" cy="6856326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61942621"/>
              </p:ext>
            </p:extLst>
          </p:nvPr>
        </p:nvGraphicFramePr>
        <p:xfrm>
          <a:off x="500034" y="928670"/>
          <a:ext cx="821537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821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Lj4T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6231" cy="6856326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590614879"/>
              </p:ext>
            </p:extLst>
          </p:nvPr>
        </p:nvGraphicFramePr>
        <p:xfrm>
          <a:off x="500034" y="500042"/>
          <a:ext cx="8429684" cy="6096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54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39"/>
            <a:ext cx="2808312" cy="2232249"/>
          </a:xfrm>
          <a:prstGeom prst="rect">
            <a:avLst/>
          </a:prstGeom>
        </p:spPr>
      </p:pic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38614"/>
            <a:ext cx="2704464" cy="218227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2328" y="169052"/>
            <a:ext cx="2886878" cy="225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8075" y="2475922"/>
            <a:ext cx="2851131" cy="224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97570"/>
            <a:ext cx="2808312" cy="222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590" y="2484212"/>
            <a:ext cx="2796819" cy="225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8969" y="4834937"/>
            <a:ext cx="2675789" cy="2006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866020"/>
            <a:ext cx="2516625" cy="188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Lj4T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968" y="-99392"/>
            <a:ext cx="9146231" cy="6856326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53" y="650938"/>
            <a:ext cx="2859163" cy="2144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029" y="650938"/>
            <a:ext cx="2859163" cy="2144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4119" y="650938"/>
            <a:ext cx="2859163" cy="2144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16" y="3501516"/>
            <a:ext cx="2771800" cy="207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5718" y="3496875"/>
            <a:ext cx="2800758" cy="208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769" y="3491600"/>
            <a:ext cx="2776530" cy="208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Lj4T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31" y="1"/>
            <a:ext cx="9146231" cy="6856326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04382909"/>
              </p:ext>
            </p:extLst>
          </p:nvPr>
        </p:nvGraphicFramePr>
        <p:xfrm>
          <a:off x="144379" y="168442"/>
          <a:ext cx="8825162" cy="6521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305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zduh_h9bc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vozduh_h9bc3</Template>
  <TotalTime>7378</TotalTime>
  <Words>137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Cambria</vt:lpstr>
      <vt:lpstr>Sakkal Majalla</vt:lpstr>
      <vt:lpstr>Sitka Banner</vt:lpstr>
      <vt:lpstr>Tahoma</vt:lpstr>
      <vt:lpstr>vozduh_h9bc3</vt:lpstr>
      <vt:lpstr>«Чудесная полянка»  дидакическое тактильно- сенсорное  панно для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КРАЕВЕДЕНИЯ ЧЕРЕЗ СОЗДАНИЕ НАСТОЛЬНЫХ  ДИДАКТИЧЕСКИХ ИГР О ЯКУТИИ</dc:title>
  <dc:creator>Tserberus</dc:creator>
  <cp:lastModifiedBy>Asus</cp:lastModifiedBy>
  <cp:revision>39</cp:revision>
  <dcterms:created xsi:type="dcterms:W3CDTF">2018-09-26T04:25:06Z</dcterms:created>
  <dcterms:modified xsi:type="dcterms:W3CDTF">2020-04-03T13:47:41Z</dcterms:modified>
</cp:coreProperties>
</file>