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.jpeg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2.jpeg"/><Relationship Id="rId7" Type="http://schemas.openxmlformats.org/officeDocument/2006/relationships/image" Target="../media/image20.jpeg"/><Relationship Id="rId12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6.jpeg"/><Relationship Id="rId5" Type="http://schemas.openxmlformats.org/officeDocument/2006/relationships/image" Target="../media/image18.jpeg"/><Relationship Id="rId10" Type="http://schemas.openxmlformats.org/officeDocument/2006/relationships/image" Target="../media/image5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8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Р Е Б У С 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92D050"/>
                </a:solidFill>
              </a:rPr>
              <a:t>для детей подготовительной к школе группе</a:t>
            </a:r>
            <a:endParaRPr lang="ru-RU" sz="4000" b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по лексической теме: «Перелетные птицы»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24744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М О Л О Д Ц Ы !!!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2708920"/>
            <a:ext cx="5010316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13813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Работу выполнила Колесникова Марина Викторовна воспитатель МБДОУ «Детский сад № 118» комбинированного вида, г. Новокузнецк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84784"/>
            <a:ext cx="6912768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chemeClr val="accent3"/>
                </a:solidFill>
                <a:effectLst/>
              </a:rPr>
              <a:t>СПАСИБО  ЗА ВНИМАНИЕ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0"/>
            <a:ext cx="1296144" cy="1270729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1403648" cy="1292687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16632"/>
            <a:ext cx="1368557" cy="1152128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0"/>
            <a:ext cx="1358027" cy="1196752"/>
          </a:xfrm>
          <a:prstGeom prst="rect">
            <a:avLst/>
          </a:prstGeom>
          <a:noFill/>
        </p:spPr>
      </p:pic>
      <p:pic>
        <p:nvPicPr>
          <p:cNvPr id="1030" name="Picture 6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0"/>
            <a:ext cx="1152128" cy="1319231"/>
          </a:xfrm>
          <a:prstGeom prst="rect">
            <a:avLst/>
          </a:prstGeom>
          <a:noFill/>
        </p:spPr>
      </p:pic>
      <p:pic>
        <p:nvPicPr>
          <p:cNvPr id="1031" name="Picture 7" descr="C:\Users\hp ENVY\Desktop\картинки к ребусам\картинки по ПДД\i (40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0"/>
            <a:ext cx="1428750" cy="1428750"/>
          </a:xfrm>
          <a:prstGeom prst="rect">
            <a:avLst/>
          </a:prstGeom>
          <a:noFill/>
        </p:spPr>
      </p:pic>
      <p:pic>
        <p:nvPicPr>
          <p:cNvPr id="1033" name="Picture 9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84740" y="260648"/>
            <a:ext cx="1659260" cy="1174005"/>
          </a:xfrm>
          <a:prstGeom prst="rect">
            <a:avLst/>
          </a:prstGeom>
          <a:noFill/>
        </p:spPr>
      </p:pic>
      <p:pic>
        <p:nvPicPr>
          <p:cNvPr id="1034" name="Picture 10" descr="C:\Users\hp ENVY\Desktop\9779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896" y="3140968"/>
            <a:ext cx="3096344" cy="326964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63688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2060848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2060848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2160" y="2060848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Ш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6296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16416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4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0"/>
            <a:ext cx="139065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116632"/>
            <a:ext cx="18478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 (58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116632"/>
            <a:ext cx="1152128" cy="1428750"/>
          </a:xfrm>
          <a:prstGeom prst="rect">
            <a:avLst/>
          </a:prstGeom>
          <a:noFill/>
        </p:spPr>
      </p:pic>
      <p:pic>
        <p:nvPicPr>
          <p:cNvPr id="2055" name="Picture 7" descr="C:\Users\hp ENVY\Desktop\0_6ea47_bdd920e1_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2937564"/>
            <a:ext cx="3528392" cy="39204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5856" y="227687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Ч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2276872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2276872"/>
            <a:ext cx="604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Ж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картинки по ПДД\i (5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08112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0"/>
            <a:ext cx="1583960" cy="144016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0"/>
            <a:ext cx="1914525" cy="1700808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188640"/>
            <a:ext cx="1368152" cy="1412776"/>
          </a:xfrm>
          <a:prstGeom prst="rect">
            <a:avLst/>
          </a:prstGeom>
          <a:noFill/>
        </p:spPr>
      </p:pic>
      <p:pic>
        <p:nvPicPr>
          <p:cNvPr id="3078" name="Picture 6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116632"/>
            <a:ext cx="1262003" cy="1412776"/>
          </a:xfrm>
          <a:prstGeom prst="rect">
            <a:avLst/>
          </a:prstGeom>
          <a:noFill/>
        </p:spPr>
      </p:pic>
      <p:pic>
        <p:nvPicPr>
          <p:cNvPr id="3079" name="Picture 7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16216" y="188640"/>
            <a:ext cx="1296144" cy="1296144"/>
          </a:xfrm>
          <a:prstGeom prst="rect">
            <a:avLst/>
          </a:prstGeom>
          <a:noFill/>
        </p:spPr>
      </p:pic>
      <p:pic>
        <p:nvPicPr>
          <p:cNvPr id="3080" name="Picture 8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16019" y="188640"/>
            <a:ext cx="1427981" cy="1320133"/>
          </a:xfrm>
          <a:prstGeom prst="rect">
            <a:avLst/>
          </a:prstGeom>
          <a:noFill/>
        </p:spPr>
      </p:pic>
      <p:pic>
        <p:nvPicPr>
          <p:cNvPr id="3081" name="Picture 9" descr="C:\Users\hp ENVY\Desktop\juravl2-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23928" y="3140968"/>
            <a:ext cx="3816424" cy="34563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19672" y="2060848"/>
            <a:ext cx="604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Ж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1988840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206084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Р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2132856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В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4248" y="2060848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4368" y="2132856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2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65413" cy="980727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0"/>
            <a:ext cx="1101279" cy="1124744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i (1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0"/>
            <a:ext cx="1052736" cy="1052736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888" y="0"/>
            <a:ext cx="1152128" cy="1196752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0"/>
            <a:ext cx="936104" cy="1052736"/>
          </a:xfrm>
          <a:prstGeom prst="rect">
            <a:avLst/>
          </a:prstGeom>
          <a:noFill/>
        </p:spPr>
      </p:pic>
      <p:pic>
        <p:nvPicPr>
          <p:cNvPr id="4103" name="Picture 7" descr="C:\Users\hp ENVY\Desktop\картинки к ребусам\картинки по ПДД\i (2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4008" y="0"/>
            <a:ext cx="936104" cy="1052736"/>
          </a:xfrm>
          <a:prstGeom prst="rect">
            <a:avLst/>
          </a:prstGeom>
          <a:noFill/>
        </p:spPr>
      </p:pic>
      <p:pic>
        <p:nvPicPr>
          <p:cNvPr id="4104" name="Picture 8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36096" y="0"/>
            <a:ext cx="1181336" cy="1052736"/>
          </a:xfrm>
          <a:prstGeom prst="rect">
            <a:avLst/>
          </a:prstGeom>
          <a:noFill/>
        </p:spPr>
      </p:pic>
      <p:pic>
        <p:nvPicPr>
          <p:cNvPr id="4105" name="Picture 9" descr="C:\Users\hp ENVY\Desktop\картинки к ребусам\картинки по ПДД\i (63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88224" y="0"/>
            <a:ext cx="774329" cy="1008112"/>
          </a:xfrm>
          <a:prstGeom prst="rect">
            <a:avLst/>
          </a:prstGeom>
          <a:noFill/>
        </p:spPr>
      </p:pic>
      <p:pic>
        <p:nvPicPr>
          <p:cNvPr id="4106" name="Picture 10" descr="C:\Users\hp ENVY\Desktop\картинки к ребусам\картинки по ПДД\i (40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312" y="0"/>
            <a:ext cx="786383" cy="980728"/>
          </a:xfrm>
          <a:prstGeom prst="rect">
            <a:avLst/>
          </a:prstGeom>
          <a:noFill/>
        </p:spPr>
      </p:pic>
      <p:pic>
        <p:nvPicPr>
          <p:cNvPr id="4107" name="Picture 11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8062523" y="0"/>
            <a:ext cx="1081477" cy="1124744"/>
          </a:xfrm>
          <a:prstGeom prst="rect">
            <a:avLst/>
          </a:prstGeom>
          <a:noFill/>
        </p:spPr>
      </p:pic>
      <p:pic>
        <p:nvPicPr>
          <p:cNvPr id="4108" name="Picture 12" descr="C:\Users\hp ENVY\Desktop\kar-ptichka8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760881" y="3212976"/>
            <a:ext cx="4742541" cy="331236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83568" y="1700808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Т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170080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Р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3768" y="177281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Я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170080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9952" y="170080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О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1700808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Г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0152" y="1772816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1772816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З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4328" y="1772816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16416" y="177281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i (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6632"/>
            <a:ext cx="2143125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260648"/>
            <a:ext cx="1914525" cy="1428750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188640"/>
            <a:ext cx="2105025" cy="1428750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48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116632"/>
            <a:ext cx="1703438" cy="1528164"/>
          </a:xfrm>
          <a:prstGeom prst="rect">
            <a:avLst/>
          </a:prstGeom>
          <a:noFill/>
        </p:spPr>
      </p:pic>
      <p:pic>
        <p:nvPicPr>
          <p:cNvPr id="5126" name="Picture 6" descr="C:\Users\hp ENVY\Desktop\176421-a50ec-56572639-m750x740-u5025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2996952"/>
            <a:ext cx="4176464" cy="352839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83768" y="2132856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Г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2132856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Р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7984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Ч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2105025" cy="1428750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260648"/>
            <a:ext cx="1847850" cy="1428750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60648"/>
            <a:ext cx="1584176" cy="1512168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188640"/>
            <a:ext cx="1487983" cy="1578471"/>
          </a:xfrm>
          <a:prstGeom prst="rect">
            <a:avLst/>
          </a:prstGeom>
          <a:noFill/>
        </p:spPr>
      </p:pic>
      <p:pic>
        <p:nvPicPr>
          <p:cNvPr id="6150" name="Picture 6" descr="C:\Users\hp ENVY\Desktop\0_c2b07_ec1ad434_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39952" y="2708920"/>
            <a:ext cx="2808312" cy="38884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83768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2060848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206084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6136" y="2060848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Т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0"/>
            <a:ext cx="1428750" cy="1428750"/>
          </a:xfrm>
          <a:prstGeom prst="rect">
            <a:avLst/>
          </a:prstGeom>
          <a:noFill/>
        </p:spPr>
      </p:pic>
      <p:pic>
        <p:nvPicPr>
          <p:cNvPr id="7171" name="Picture 3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16632"/>
            <a:ext cx="1247775" cy="1428750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88640"/>
            <a:ext cx="1914525" cy="1428750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260648"/>
            <a:ext cx="1583216" cy="1224136"/>
          </a:xfrm>
          <a:prstGeom prst="rect">
            <a:avLst/>
          </a:prstGeom>
          <a:noFill/>
        </p:spPr>
      </p:pic>
      <p:pic>
        <p:nvPicPr>
          <p:cNvPr id="7174" name="Picture 6" descr="C:\Users\hp ENVY\Desktop\картинки к ребусам\картинки по ПДД\i (58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20272" y="116632"/>
            <a:ext cx="1258813" cy="1428750"/>
          </a:xfrm>
          <a:prstGeom prst="rect">
            <a:avLst/>
          </a:prstGeom>
          <a:noFill/>
        </p:spPr>
      </p:pic>
      <p:pic>
        <p:nvPicPr>
          <p:cNvPr id="7175" name="Picture 7" descr="C:\Users\hp ENVY\Desktop\martinet.epineux.hedr.0g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5856" y="3284984"/>
            <a:ext cx="4559820" cy="316835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51720" y="191683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198884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Т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2" y="1988840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Р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072" y="1988840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192" y="1988840"/>
            <a:ext cx="604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Ж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</p:spPr>
      </p:pic>
      <p:pic>
        <p:nvPicPr>
          <p:cNvPr id="8195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0"/>
            <a:ext cx="1228199" cy="1412776"/>
          </a:xfrm>
          <a:prstGeom prst="rect">
            <a:avLst/>
          </a:prstGeom>
          <a:noFill/>
        </p:spPr>
      </p:pic>
      <p:pic>
        <p:nvPicPr>
          <p:cNvPr id="6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0"/>
            <a:ext cx="1296144" cy="1412776"/>
          </a:xfrm>
          <a:prstGeom prst="rect">
            <a:avLst/>
          </a:prstGeom>
          <a:noFill/>
        </p:spPr>
      </p:pic>
      <p:pic>
        <p:nvPicPr>
          <p:cNvPr id="8196" name="Picture 4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0"/>
            <a:ext cx="1552575" cy="1428750"/>
          </a:xfrm>
          <a:prstGeom prst="rect">
            <a:avLst/>
          </a:prstGeom>
          <a:noFill/>
        </p:spPr>
      </p:pic>
      <p:pic>
        <p:nvPicPr>
          <p:cNvPr id="8197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116632"/>
            <a:ext cx="1668968" cy="1290439"/>
          </a:xfrm>
          <a:prstGeom prst="rect">
            <a:avLst/>
          </a:prstGeom>
          <a:noFill/>
        </p:spPr>
      </p:pic>
      <p:pic>
        <p:nvPicPr>
          <p:cNvPr id="8198" name="Picture 6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3768" y="0"/>
            <a:ext cx="1581150" cy="1428750"/>
          </a:xfrm>
          <a:prstGeom prst="rect">
            <a:avLst/>
          </a:prstGeom>
          <a:noFill/>
        </p:spPr>
      </p:pic>
      <p:pic>
        <p:nvPicPr>
          <p:cNvPr id="8199" name="Picture 7" descr="C:\Users\hp ENVY\Desktop\46328973_39370689_rwgracefulswansmisted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43808" y="3501008"/>
            <a:ext cx="5937210" cy="30243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91680" y="1916832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1916832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1916832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Б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8024" y="198884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1916832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Д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0272" y="1916832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</TotalTime>
  <Words>90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 Е Б У С Ы для детей подготовительной к школе группе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к школе группе</dc:title>
  <dc:creator>hp ENVY</dc:creator>
  <cp:lastModifiedBy>HP</cp:lastModifiedBy>
  <cp:revision>26</cp:revision>
  <dcterms:created xsi:type="dcterms:W3CDTF">2015-03-15T10:33:33Z</dcterms:created>
  <dcterms:modified xsi:type="dcterms:W3CDTF">2020-04-03T15:00:58Z</dcterms:modified>
</cp:coreProperties>
</file>