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1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27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6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30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26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35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188640"/>
            <a:ext cx="7406640" cy="29523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300" b="1" dirty="0" smtClean="0">
                <a:solidFill>
                  <a:srgbClr val="FF0000"/>
                </a:solidFill>
              </a:rPr>
              <a:t/>
            </a:r>
            <a:br>
              <a:rPr lang="ru-RU" sz="7300" b="1" dirty="0" smtClean="0">
                <a:solidFill>
                  <a:srgbClr val="FF0000"/>
                </a:solidFill>
              </a:rPr>
            </a:br>
            <a:r>
              <a:rPr lang="ru-RU" sz="7300" b="1" dirty="0" smtClean="0">
                <a:solidFill>
                  <a:srgbClr val="FF0000"/>
                </a:solidFill>
              </a:rPr>
              <a:t/>
            </a:r>
            <a:br>
              <a:rPr lang="ru-RU" sz="7300" b="1" dirty="0" smtClean="0">
                <a:solidFill>
                  <a:srgbClr val="FF0000"/>
                </a:solidFill>
              </a:rPr>
            </a:br>
            <a:r>
              <a:rPr lang="ru-RU" sz="7300" b="1" dirty="0" smtClean="0">
                <a:solidFill>
                  <a:srgbClr val="FF0000"/>
                </a:solidFill>
              </a:rPr>
              <a:t/>
            </a:r>
            <a:br>
              <a:rPr lang="ru-RU" sz="7300" b="1" dirty="0" smtClean="0">
                <a:solidFill>
                  <a:srgbClr val="FF0000"/>
                </a:solidFill>
              </a:rPr>
            </a:br>
            <a:r>
              <a:rPr lang="ru-RU" sz="7300" b="1" dirty="0" smtClean="0">
                <a:solidFill>
                  <a:srgbClr val="FF0000"/>
                </a:solidFill>
              </a:rPr>
              <a:t/>
            </a:r>
            <a:br>
              <a:rPr lang="ru-RU" sz="7300" b="1" dirty="0" smtClean="0">
                <a:solidFill>
                  <a:srgbClr val="FF0000"/>
                </a:solidFill>
              </a:rPr>
            </a:br>
            <a:r>
              <a:rPr lang="ru-RU" sz="7300" b="1" dirty="0" smtClean="0">
                <a:solidFill>
                  <a:srgbClr val="FF0000"/>
                </a:solidFill>
              </a:rPr>
              <a:t/>
            </a:r>
            <a:br>
              <a:rPr lang="ru-RU" sz="7300" b="1" dirty="0" smtClean="0">
                <a:solidFill>
                  <a:srgbClr val="FF0000"/>
                </a:solidFill>
              </a:rPr>
            </a:br>
            <a:r>
              <a:rPr lang="ru-RU" sz="7300" b="1" dirty="0" smtClean="0">
                <a:solidFill>
                  <a:srgbClr val="FF0000"/>
                </a:solidFill>
              </a:rPr>
              <a:t>Р Е Б У С Ы</a:t>
            </a:r>
            <a:r>
              <a:rPr lang="ru-RU" sz="5400" b="1" dirty="0" smtClean="0">
                <a:solidFill>
                  <a:srgbClr val="FF0000"/>
                </a:solidFill>
              </a:rPr>
              <a:t/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для детей подготовительной к школе группы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717032"/>
            <a:ext cx="7406640" cy="1080120"/>
          </a:xfrm>
        </p:spPr>
        <p:txBody>
          <a:bodyPr>
            <a:normAutofit/>
          </a:bodyPr>
          <a:lstStyle/>
          <a:p>
            <a:pPr algn="r"/>
            <a:r>
              <a:rPr lang="ru-RU" sz="3600" b="1" dirty="0" smtClean="0">
                <a:solidFill>
                  <a:srgbClr val="7030A0"/>
                </a:solidFill>
              </a:rPr>
              <a:t>по лексической теме:  «ЗИМА»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41801" y="1484784"/>
            <a:ext cx="566039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 О Л О Д Ц Ы !!!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218" name="Picture 2" descr="C:\Users\hp ENVY\Desktop\картинки к ребусам\картинки по ПДД\i (26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57588" y="2714624"/>
            <a:ext cx="5308971" cy="3738712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085184"/>
            <a:ext cx="7498080" cy="116321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 работу выполнила Колесникова Марина Викторовна воспитатель МБДОУ «Детский сад № 118» комбинированного вида г. Новокузнецк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4677" y="2204864"/>
            <a:ext cx="85985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 ЗА  ВНИМАНИЕ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 ENVY\Desktop\картинки к ребусам\картинки по ПДД\866968-0552ecb1aa26866e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688" y="116632"/>
            <a:ext cx="1260750" cy="1570484"/>
          </a:xfrm>
          <a:prstGeom prst="rect">
            <a:avLst/>
          </a:prstGeom>
          <a:noFill/>
        </p:spPr>
      </p:pic>
      <p:pic>
        <p:nvPicPr>
          <p:cNvPr id="1027" name="Picture 3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47864" y="404664"/>
            <a:ext cx="1583216" cy="1224136"/>
          </a:xfrm>
          <a:prstGeom prst="rect">
            <a:avLst/>
          </a:prstGeom>
          <a:noFill/>
        </p:spPr>
      </p:pic>
      <p:pic>
        <p:nvPicPr>
          <p:cNvPr id="1028" name="Picture 4" descr="C:\Users\hp ENVY\Desktop\картинки к ребусам\i (4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6056" y="0"/>
            <a:ext cx="1669844" cy="1844824"/>
          </a:xfrm>
          <a:prstGeom prst="rect">
            <a:avLst/>
          </a:prstGeom>
          <a:noFill/>
        </p:spPr>
      </p:pic>
      <p:pic>
        <p:nvPicPr>
          <p:cNvPr id="1029" name="Picture 5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20272" y="404664"/>
            <a:ext cx="2019300" cy="1428750"/>
          </a:xfrm>
          <a:prstGeom prst="rect">
            <a:avLst/>
          </a:prstGeom>
          <a:noFill/>
        </p:spPr>
      </p:pic>
      <p:pic>
        <p:nvPicPr>
          <p:cNvPr id="1030" name="Picture 6" descr="C:\Users\hp ENVY\Desktop\67378137_0_4d84d_3e9f4af1_XL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03848" y="3645024"/>
            <a:ext cx="4156968" cy="293957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915816" y="2132856"/>
            <a:ext cx="476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З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67944" y="2276872"/>
            <a:ext cx="5581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И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36096" y="2276872"/>
            <a:ext cx="6078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М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32240" y="2348880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А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p ENVY\Desktop\картинки к ребусам\i (3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260648"/>
            <a:ext cx="1428750" cy="1428750"/>
          </a:xfrm>
          <a:prstGeom prst="rect">
            <a:avLst/>
          </a:prstGeom>
          <a:noFill/>
        </p:spPr>
      </p:pic>
      <p:pic>
        <p:nvPicPr>
          <p:cNvPr id="2051" name="Picture 3" descr="C:\Users\hp ENVY\Desktop\картинки к ребусам\картинки по ПДД\i (10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75856" y="404664"/>
            <a:ext cx="1428750" cy="1428750"/>
          </a:xfrm>
          <a:prstGeom prst="rect">
            <a:avLst/>
          </a:prstGeom>
          <a:noFill/>
        </p:spPr>
      </p:pic>
      <p:pic>
        <p:nvPicPr>
          <p:cNvPr id="2052" name="Picture 4" descr="C:\Users\hp ENVY\Desktop\картинки к ребусам\картинки по ПДД\36860607564449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332656"/>
            <a:ext cx="1609418" cy="1520006"/>
          </a:xfrm>
          <a:prstGeom prst="rect">
            <a:avLst/>
          </a:prstGeom>
          <a:noFill/>
        </p:spPr>
      </p:pic>
      <p:pic>
        <p:nvPicPr>
          <p:cNvPr id="2053" name="Picture 5" descr="C:\Users\hp ENVY\Desktop\картинки к ребусам\i (8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44208" y="476672"/>
            <a:ext cx="2143125" cy="1428750"/>
          </a:xfrm>
          <a:prstGeom prst="rect">
            <a:avLst/>
          </a:prstGeom>
          <a:noFill/>
        </p:spPr>
      </p:pic>
      <p:pic>
        <p:nvPicPr>
          <p:cNvPr id="2054" name="Picture 6" descr="C:\Users\hp ENVY\Desktop\i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75856" y="3717032"/>
            <a:ext cx="3744416" cy="280831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843808" y="2492896"/>
            <a:ext cx="4844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С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95936" y="2492896"/>
            <a:ext cx="5421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Н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92080" y="2636912"/>
            <a:ext cx="476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Е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44208" y="2564904"/>
            <a:ext cx="458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Г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p ENVY\Desktop\картинки к ребусам\i (12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9752" y="404664"/>
            <a:ext cx="1428750" cy="1428750"/>
          </a:xfrm>
          <a:prstGeom prst="rect">
            <a:avLst/>
          </a:prstGeom>
          <a:noFill/>
        </p:spPr>
      </p:pic>
      <p:pic>
        <p:nvPicPr>
          <p:cNvPr id="3075" name="Picture 3" descr="C:\Users\hp ENVY\Desktop\i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67944" y="476672"/>
            <a:ext cx="1428750" cy="1428750"/>
          </a:xfrm>
          <a:prstGeom prst="rect">
            <a:avLst/>
          </a:prstGeom>
          <a:noFill/>
        </p:spPr>
      </p:pic>
      <p:pic>
        <p:nvPicPr>
          <p:cNvPr id="3076" name="Picture 4" descr="C:\Users\hp ENVY\Desktop\картинки к ребусам\картинки по ПДД\i (23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40152" y="620688"/>
            <a:ext cx="1552575" cy="1428750"/>
          </a:xfrm>
          <a:prstGeom prst="rect">
            <a:avLst/>
          </a:prstGeom>
          <a:noFill/>
        </p:spPr>
      </p:pic>
      <p:pic>
        <p:nvPicPr>
          <p:cNvPr id="3077" name="Picture 5" descr="C:\Users\hp ENVY\Desktop\i (2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75856" y="3284984"/>
            <a:ext cx="3816424" cy="330903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23928" y="2636912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Л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4048" y="2780928"/>
            <a:ext cx="476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Ё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28184" y="2780928"/>
            <a:ext cx="5741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Д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p ENVY\Desktop\картинки к ребусам\картинки по ПДД\i (45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116632"/>
            <a:ext cx="1296144" cy="1296144"/>
          </a:xfrm>
          <a:prstGeom prst="rect">
            <a:avLst/>
          </a:prstGeom>
          <a:noFill/>
        </p:spPr>
      </p:pic>
      <p:pic>
        <p:nvPicPr>
          <p:cNvPr id="4099" name="Picture 3" descr="C:\Users\hp ENVY\Desktop\картинки к ребусам\i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27784" y="116632"/>
            <a:ext cx="1428750" cy="1428750"/>
          </a:xfrm>
          <a:prstGeom prst="rect">
            <a:avLst/>
          </a:prstGeom>
          <a:noFill/>
        </p:spPr>
      </p:pic>
      <p:pic>
        <p:nvPicPr>
          <p:cNvPr id="4100" name="Picture 4" descr="C:\Users\hp ENVY\Desktop\картинки к ребусам\картинки по ПДД\i (28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39952" y="0"/>
            <a:ext cx="1428750" cy="1428750"/>
          </a:xfrm>
          <a:prstGeom prst="rect">
            <a:avLst/>
          </a:prstGeom>
          <a:noFill/>
        </p:spPr>
      </p:pic>
      <p:pic>
        <p:nvPicPr>
          <p:cNvPr id="4101" name="Picture 5" descr="C:\Users\hp ENVY\Desktop\картинки к ребусам\картинки по ПДД\866968-0552ecb1aa26866e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308304" y="0"/>
            <a:ext cx="1152128" cy="1246567"/>
          </a:xfrm>
          <a:prstGeom prst="rect">
            <a:avLst/>
          </a:prstGeom>
          <a:noFill/>
        </p:spPr>
      </p:pic>
      <p:pic>
        <p:nvPicPr>
          <p:cNvPr id="4102" name="Picture 6" descr="C:\Users\hp ENVY\Desktop\i (3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131840" y="3356992"/>
            <a:ext cx="4128459" cy="309634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987824" y="2060848"/>
            <a:ext cx="6078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М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67944" y="2276872"/>
            <a:ext cx="561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О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20072" y="2276872"/>
            <a:ext cx="4924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Р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28184" y="2276872"/>
            <a:ext cx="561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О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52320" y="2204864"/>
            <a:ext cx="476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З</a:t>
            </a:r>
            <a:endParaRPr lang="ru-RU" sz="4000" b="1" dirty="0">
              <a:solidFill>
                <a:srgbClr val="00B050"/>
              </a:solidFill>
            </a:endParaRPr>
          </a:p>
        </p:txBody>
      </p:sp>
      <p:pic>
        <p:nvPicPr>
          <p:cNvPr id="4103" name="Picture 7" descr="C:\Users\hp ENVY\Desktop\картинки к ребусам\картинки по ПДД\i (7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868144" y="0"/>
            <a:ext cx="1224136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p ENVY\Desktop\картинки к ребусам\картинки по ПДД\i (6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39" y="188640"/>
            <a:ext cx="1632181" cy="1224136"/>
          </a:xfrm>
          <a:prstGeom prst="rect">
            <a:avLst/>
          </a:prstGeom>
          <a:noFill/>
        </p:spPr>
      </p:pic>
      <p:pic>
        <p:nvPicPr>
          <p:cNvPr id="5123" name="Picture 3" descr="C:\Users\hp ENVY\Desktop\картинки к ребусам\i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99792" y="0"/>
            <a:ext cx="1428750" cy="1428750"/>
          </a:xfrm>
          <a:prstGeom prst="rect">
            <a:avLst/>
          </a:prstGeom>
          <a:noFill/>
        </p:spPr>
      </p:pic>
      <p:pic>
        <p:nvPicPr>
          <p:cNvPr id="5124" name="Picture 4" descr="C:\Users\hp ENVY\Desktop\картинки к ребусам\i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3928" y="0"/>
            <a:ext cx="1428750" cy="1428750"/>
          </a:xfrm>
          <a:prstGeom prst="rect">
            <a:avLst/>
          </a:prstGeom>
          <a:noFill/>
        </p:spPr>
      </p:pic>
      <p:pic>
        <p:nvPicPr>
          <p:cNvPr id="7" name="Picture 3" descr="C:\Users\hp ENVY\Desktop\картинки к ребусам\i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36046" y="0"/>
            <a:ext cx="1484784" cy="1484784"/>
          </a:xfrm>
          <a:prstGeom prst="rect">
            <a:avLst/>
          </a:prstGeom>
          <a:noFill/>
        </p:spPr>
      </p:pic>
      <p:pic>
        <p:nvPicPr>
          <p:cNvPr id="5125" name="Picture 5" descr="C:\Users\hp ENVY\Desktop\картинки к ребусам\картинки по ПДД\i (23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76256" y="116632"/>
            <a:ext cx="1552575" cy="1428750"/>
          </a:xfrm>
          <a:prstGeom prst="rect">
            <a:avLst/>
          </a:prstGeom>
          <a:noFill/>
        </p:spPr>
      </p:pic>
      <p:pic>
        <p:nvPicPr>
          <p:cNvPr id="5126" name="Picture 6" descr="C:\Users\hp ENVY\Desktop\i (4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55776" y="3212976"/>
            <a:ext cx="4954151" cy="345638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699792" y="1988840"/>
            <a:ext cx="5100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Х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51920" y="2132856"/>
            <a:ext cx="561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О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76056" y="2132856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Л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00192" y="2060848"/>
            <a:ext cx="561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О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24328" y="2204864"/>
            <a:ext cx="5741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Д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p ENVY\Desktop\картинки к ребусам\картинки по ПДД\i (16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116632"/>
            <a:ext cx="1428750" cy="1428750"/>
          </a:xfrm>
          <a:prstGeom prst="rect">
            <a:avLst/>
          </a:prstGeom>
          <a:noFill/>
        </p:spPr>
      </p:pic>
      <p:pic>
        <p:nvPicPr>
          <p:cNvPr id="6147" name="Picture 3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99792" y="404664"/>
            <a:ext cx="1297682" cy="918171"/>
          </a:xfrm>
          <a:prstGeom prst="rect">
            <a:avLst/>
          </a:prstGeom>
          <a:noFill/>
        </p:spPr>
      </p:pic>
      <p:pic>
        <p:nvPicPr>
          <p:cNvPr id="6148" name="Picture 4" descr="C:\Users\hp ENVY\Desktop\картинки к ребусам\картинки по ПДД\i (10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11960" y="260648"/>
            <a:ext cx="1428750" cy="1428750"/>
          </a:xfrm>
          <a:prstGeom prst="rect">
            <a:avLst/>
          </a:prstGeom>
          <a:noFill/>
        </p:spPr>
      </p:pic>
      <p:pic>
        <p:nvPicPr>
          <p:cNvPr id="6149" name="Picture 5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52120" y="188640"/>
            <a:ext cx="1457325" cy="1428750"/>
          </a:xfrm>
          <a:prstGeom prst="rect">
            <a:avLst/>
          </a:prstGeom>
          <a:noFill/>
        </p:spPr>
      </p:pic>
      <p:pic>
        <p:nvPicPr>
          <p:cNvPr id="6150" name="Picture 6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164288" y="188640"/>
            <a:ext cx="1847850" cy="1428750"/>
          </a:xfrm>
          <a:prstGeom prst="rect">
            <a:avLst/>
          </a:prstGeom>
          <a:noFill/>
        </p:spPr>
      </p:pic>
      <p:pic>
        <p:nvPicPr>
          <p:cNvPr id="6151" name="Picture 7" descr="C:\Users\hp ENVY\Desktop\i (5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987824" y="3392996"/>
            <a:ext cx="4392488" cy="329436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131840" y="2060848"/>
            <a:ext cx="4844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С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3968" y="2276872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А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08104" y="2276872"/>
            <a:ext cx="5421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Н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88224" y="2204864"/>
            <a:ext cx="508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К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740352" y="2204864"/>
            <a:ext cx="5581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И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p ENVY\Desktop\картинки к ребусам\картинки по ПДД\i (24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116632"/>
            <a:ext cx="1104900" cy="1428750"/>
          </a:xfrm>
          <a:prstGeom prst="rect">
            <a:avLst/>
          </a:prstGeom>
          <a:noFill/>
        </p:spPr>
      </p:pic>
      <p:pic>
        <p:nvPicPr>
          <p:cNvPr id="7173" name="Picture 5" descr="C:\Users\hp ENVY\Desktop\картинки к ребусам\картинки по ПДД\i (7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116632"/>
            <a:ext cx="1224136" cy="1428750"/>
          </a:xfrm>
          <a:prstGeom prst="rect">
            <a:avLst/>
          </a:prstGeom>
          <a:noFill/>
        </p:spPr>
      </p:pic>
      <p:pic>
        <p:nvPicPr>
          <p:cNvPr id="7174" name="Picture 6" descr="C:\Users\hp ENVY\Desktop\картинки к ребусам\картинки по ПДД\i (1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07904" y="188640"/>
            <a:ext cx="1914525" cy="1428750"/>
          </a:xfrm>
          <a:prstGeom prst="rect">
            <a:avLst/>
          </a:prstGeom>
          <a:noFill/>
        </p:spPr>
      </p:pic>
      <p:pic>
        <p:nvPicPr>
          <p:cNvPr id="7175" name="Picture 7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80112" y="116632"/>
            <a:ext cx="1457325" cy="1428750"/>
          </a:xfrm>
          <a:prstGeom prst="rect">
            <a:avLst/>
          </a:prstGeom>
          <a:noFill/>
        </p:spPr>
      </p:pic>
      <p:pic>
        <p:nvPicPr>
          <p:cNvPr id="7176" name="Picture 8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124700" y="188640"/>
            <a:ext cx="2019300" cy="1428750"/>
          </a:xfrm>
          <a:prstGeom prst="rect">
            <a:avLst/>
          </a:prstGeom>
          <a:noFill/>
        </p:spPr>
      </p:pic>
      <p:pic>
        <p:nvPicPr>
          <p:cNvPr id="7177" name="Picture 9" descr="C:\Users\hp ENVY\Desktop\i (6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627784" y="3501008"/>
            <a:ext cx="4774130" cy="324036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771800" y="2060848"/>
            <a:ext cx="458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Г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07904" y="2276872"/>
            <a:ext cx="561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О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32040" y="2204864"/>
            <a:ext cx="4924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Р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68144" y="2276872"/>
            <a:ext cx="508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К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48264" y="2204864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А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C:\Users\hp ENVY\Desktop\картинки к ребусам\картинки по ПДД\866968-0552ecb1aa26866e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16632"/>
            <a:ext cx="971718" cy="1210444"/>
          </a:xfrm>
          <a:prstGeom prst="rect">
            <a:avLst/>
          </a:prstGeom>
          <a:noFill/>
        </p:spPr>
      </p:pic>
      <p:pic>
        <p:nvPicPr>
          <p:cNvPr id="8199" name="Picture 7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1720" y="332656"/>
            <a:ext cx="1424799" cy="1008112"/>
          </a:xfrm>
          <a:prstGeom prst="rect">
            <a:avLst/>
          </a:prstGeom>
          <a:noFill/>
        </p:spPr>
      </p:pic>
      <p:pic>
        <p:nvPicPr>
          <p:cNvPr id="8200" name="Picture 8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17431" y="260648"/>
            <a:ext cx="1526569" cy="1080120"/>
          </a:xfrm>
          <a:prstGeom prst="rect">
            <a:avLst/>
          </a:prstGeom>
          <a:noFill/>
        </p:spPr>
      </p:pic>
      <p:pic>
        <p:nvPicPr>
          <p:cNvPr id="8201" name="Picture 9" descr="C:\Users\hp ENVY\Desktop\0_50983_98de3afd_XXXL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47864" y="116632"/>
            <a:ext cx="1555437" cy="1296144"/>
          </a:xfrm>
          <a:prstGeom prst="rect">
            <a:avLst/>
          </a:prstGeom>
          <a:noFill/>
        </p:spPr>
      </p:pic>
      <p:pic>
        <p:nvPicPr>
          <p:cNvPr id="8202" name="Picture 10" descr="C:\Users\hp ENVY\Desktop\картинки к ребусам\картинки по ПДД\i (2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60032" y="116632"/>
            <a:ext cx="1689063" cy="1146423"/>
          </a:xfrm>
          <a:prstGeom prst="rect">
            <a:avLst/>
          </a:prstGeom>
          <a:noFill/>
        </p:spPr>
      </p:pic>
      <p:pic>
        <p:nvPicPr>
          <p:cNvPr id="8203" name="Picture 11" descr="C:\Users\hp ENVY\Desktop\картинки к ребусам\картинки по ПДД\i (13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16216" y="0"/>
            <a:ext cx="1261580" cy="1296144"/>
          </a:xfrm>
          <a:prstGeom prst="rect">
            <a:avLst/>
          </a:prstGeom>
          <a:noFill/>
        </p:spPr>
      </p:pic>
      <p:pic>
        <p:nvPicPr>
          <p:cNvPr id="8205" name="Picture 13" descr="C:\Users\hp ENVY\Desktop\i (8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483768" y="3284984"/>
            <a:ext cx="5078416" cy="3366374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1691680" y="1988840"/>
            <a:ext cx="476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З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71800" y="1988840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А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923928" y="2132856"/>
            <a:ext cx="503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Б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04048" y="1988840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А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156176" y="2276872"/>
            <a:ext cx="503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В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0312" y="2060848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А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135</TotalTime>
  <Words>74</Words>
  <Application>Microsoft Office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     Р Е Б У С Ы для детей подготовительной к школе группы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Р Е Б У С Ы для детей подготовительной к школе группы</dc:title>
  <dc:creator>hp ENVY</dc:creator>
  <cp:lastModifiedBy>HP</cp:lastModifiedBy>
  <cp:revision>16</cp:revision>
  <dcterms:created xsi:type="dcterms:W3CDTF">2015-02-23T08:15:36Z</dcterms:created>
  <dcterms:modified xsi:type="dcterms:W3CDTF">2020-04-03T15:02:26Z</dcterms:modified>
</cp:coreProperties>
</file>