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96" r:id="rId3"/>
    <p:sldId id="291" r:id="rId4"/>
    <p:sldId id="290" r:id="rId5"/>
    <p:sldId id="292" r:id="rId6"/>
    <p:sldId id="297" r:id="rId7"/>
    <p:sldId id="29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CCFF"/>
    <a:srgbClr val="663300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709" autoAdjust="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22D2A-E13B-4F6C-8A3D-4437AB4F95BE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3A3C2-DD07-4072-AFE3-3851A27A4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947E21-4C0C-4D29-86B4-697F723B2600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215EA8-C938-469C-8602-E68BCCAF3B45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863982D-88B4-434B-87CB-E508D1303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400EA-7B0B-476A-9BC6-9E2C855981E4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A7F38-070D-4EAE-B140-D70DA69CA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72E80-F997-4AF1-93BA-E6ECEDD97D13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CB8E3-03BD-4B07-97B2-94AB854D5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B8066-26E1-452A-B0A5-67EDA297A94A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5DC8C-F0A6-40B4-811F-55336D81D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C9362-7522-4EE5-9587-57D7DBECA88C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829FF44-20A3-425F-97D4-842A9BF7E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2EFA95-2FAB-4269-869A-34B76F7E46A2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E61DEB-E6D8-4D30-8C84-FAB61281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713E26-25C2-4E1D-B2A7-C092ED8D73FD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F23611-779B-445B-AF66-DB4D0AD88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BB2DD-56AD-4EA2-9C00-4EAD62DF7FF3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48A57-4AF5-48BC-B94F-2B0CBAD40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1D1D1-C60F-4C15-AECA-6561EE1DA8C2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B4AFA6A-29DF-4CA8-AC8B-1E58EF036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BB3A3-5D56-4038-8D17-87CEE3F496F3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6CB74-7D23-4B75-804D-265F0EBDC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345270-D17C-4E58-B4B9-81BB43BE2B67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A917B4E4-23EA-48D9-A420-94F3C28E4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2C82107-7EE6-489B-993E-C9C441DDBB00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75ACB53F-BA1D-470A-A883-D7E73DD57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1" r:id="rId2"/>
    <p:sldLayoutId id="2147483756" r:id="rId3"/>
    <p:sldLayoutId id="2147483757" r:id="rId4"/>
    <p:sldLayoutId id="2147483758" r:id="rId5"/>
    <p:sldLayoutId id="2147483752" r:id="rId6"/>
    <p:sldLayoutId id="2147483759" r:id="rId7"/>
    <p:sldLayoutId id="2147483753" r:id="rId8"/>
    <p:sldLayoutId id="2147483760" r:id="rId9"/>
    <p:sldLayoutId id="2147483754" r:id="rId10"/>
    <p:sldLayoutId id="21474837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Прямоугольник 6"/>
          <p:cNvSpPr/>
          <p:nvPr/>
        </p:nvSpPr>
        <p:spPr>
          <a:xfrm>
            <a:off x="0" y="0"/>
            <a:ext cx="9144000" cy="5929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25" y="642938"/>
            <a:ext cx="6143625" cy="1828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«Правила дорожного движения для велосипедистов»</a:t>
            </a:r>
            <a:endParaRPr lang="ru-RU" dirty="0"/>
          </a:p>
        </p:txBody>
      </p:sp>
      <p:sp>
        <p:nvSpPr>
          <p:cNvPr id="922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ru-RU" sz="2000" dirty="0" err="1" smtClean="0">
                <a:solidFill>
                  <a:srgbClr val="002060"/>
                </a:solidFill>
              </a:rPr>
              <a:t>р.п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Инжавино</a:t>
            </a:r>
            <a:r>
              <a:rPr lang="ru-RU" sz="2000" dirty="0" smtClean="0">
                <a:solidFill>
                  <a:srgbClr val="002060"/>
                </a:solidFill>
              </a:rPr>
              <a:t> 2020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29063" y="3143250"/>
            <a:ext cx="5000625" cy="27146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Преподаватель-организатор ОБЖ</a:t>
            </a: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МБОУ «</a:t>
            </a:r>
            <a:r>
              <a:rPr lang="ru-RU" sz="2000" dirty="0" err="1" smtClean="0">
                <a:solidFill>
                  <a:srgbClr val="002060"/>
                </a:solidFill>
                <a:latin typeface="+mn-lt"/>
              </a:rPr>
              <a:t>Инжавинская</a:t>
            </a: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 СОШ»</a:t>
            </a: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Маркин Н. А.</a:t>
            </a:r>
            <a:endParaRPr lang="ru-RU" sz="2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2643182"/>
            <a:ext cx="4585078" cy="3066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Устройство велосипеда</a:t>
            </a:r>
            <a:endParaRPr lang="ru-RU" sz="36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298" name="AutoShape 2" descr="QR Co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Марина\Desktop\qrco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14488"/>
            <a:ext cx="4572008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C:\Users\User\Desktop\Новая папка\IMG_3802.JPG"/>
          <p:cNvPicPr>
            <a:picLocks noChangeAspect="1" noChangeArrowheads="1"/>
          </p:cNvPicPr>
          <p:nvPr/>
        </p:nvPicPr>
        <p:blipFill>
          <a:blip r:embed="rId3" cstate="print"/>
          <a:srcRect l="8745" t="8128" r="987" b="7553"/>
          <a:stretch>
            <a:fillRect/>
          </a:stretch>
        </p:blipFill>
        <p:spPr bwMode="auto">
          <a:xfrm>
            <a:off x="142844" y="1571612"/>
            <a:ext cx="3506854" cy="2539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3857620" y="1571612"/>
            <a:ext cx="4857754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Экипировка</a:t>
            </a:r>
          </a:p>
          <a:p>
            <a:pPr algn="just"/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Одежда должна быть удобной.</a:t>
            </a:r>
          </a:p>
          <a:p>
            <a:pPr algn="just"/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Лучше спортивная облегающая одежда 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кроссовки с рифленой подошвой. </a:t>
            </a:r>
          </a:p>
          <a:p>
            <a:pPr algn="just"/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Шлем, перчатки, налокотники, наколенники - спасут тебя от ушибов при падении.</a:t>
            </a:r>
            <a:r>
              <a:rPr lang="ru-RU" dirty="0">
                <a:solidFill>
                  <a:srgbClr val="000099"/>
                </a:solidFill>
              </a:rPr>
              <a:t> </a:t>
            </a:r>
          </a:p>
          <a:p>
            <a:pPr algn="just"/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темное время суток 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одежду - </a:t>
            </a:r>
            <a:r>
              <a:rPr lang="ru-RU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фликеры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или одеть поверх </a:t>
            </a:r>
            <a:r>
              <a:rPr lang="ru-RU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световозвращающий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жилет.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>
            <a:off x="1785918" y="428604"/>
            <a:ext cx="5357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Безопасность и защита</a:t>
            </a:r>
          </a:p>
        </p:txBody>
      </p:sp>
      <p:sp>
        <p:nvSpPr>
          <p:cNvPr id="9221" name="Прямоугольник 6"/>
          <p:cNvSpPr>
            <a:spLocks noChangeArrowheads="1"/>
          </p:cNvSpPr>
          <p:nvPr/>
        </p:nvSpPr>
        <p:spPr bwMode="auto">
          <a:xfrm>
            <a:off x="142844" y="4143380"/>
            <a:ext cx="900115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Велосипеды должны быть оборудованы звуковым сигналом и светоотражателями. </a:t>
            </a:r>
          </a:p>
          <a:p>
            <a:pPr eaLnBrk="0" hangingPunct="0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руле желательно установить фару, а под сиденье или на багажник – красный фонарик-маячок. К колёсам необходимо прикрепить 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катафоты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впереди - белого цвета, по сторонам - оранжевого, сзади - красного. 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движения </a:t>
            </a: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темное время суток 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в условиях недостаточной видимости обязательно прикрепить на одежду – 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фликеры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или одеть 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световозвращающий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жилет.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mariafresa.net/data_gallery/girl-ride-a-bicycle-ride-bicycles-cartoon-ride-bicycle-clipart-fuyJxr-cli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786190"/>
            <a:ext cx="2428892" cy="2720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115328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Правила поведения при езде на велосипеде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6500858" cy="504351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только с  14 лет ты имеешь право выезжать на проезжую часть;</a:t>
            </a:r>
          </a:p>
          <a:p>
            <a:r>
              <a:rPr lang="ru-RU" dirty="0" smtClean="0">
                <a:solidFill>
                  <a:srgbClr val="000099"/>
                </a:solidFill>
              </a:rPr>
              <a:t>пользуйтесь велосипедом, подходящим вашему росту;</a:t>
            </a:r>
          </a:p>
          <a:p>
            <a:r>
              <a:rPr lang="ru-RU" dirty="0" smtClean="0">
                <a:solidFill>
                  <a:srgbClr val="000099"/>
                </a:solidFill>
              </a:rPr>
              <a:t>не перевозите тяжёлые и крупные предметы;</a:t>
            </a:r>
          </a:p>
          <a:p>
            <a:r>
              <a:rPr lang="ru-RU" dirty="0" smtClean="0">
                <a:solidFill>
                  <a:srgbClr val="000099"/>
                </a:solidFill>
              </a:rPr>
              <a:t>нельзя ездить на велосипеде с неисправными тормозами;</a:t>
            </a:r>
          </a:p>
          <a:p>
            <a:r>
              <a:rPr lang="ru-RU" dirty="0" smtClean="0">
                <a:solidFill>
                  <a:srgbClr val="000099"/>
                </a:solidFill>
              </a:rPr>
              <a:t>не отпускайте руль из рук;</a:t>
            </a:r>
          </a:p>
          <a:p>
            <a:r>
              <a:rPr lang="ru-RU" dirty="0" smtClean="0">
                <a:solidFill>
                  <a:srgbClr val="000099"/>
                </a:solidFill>
              </a:rPr>
              <a:t>не поворачивайте на проезжей части дороги налево;</a:t>
            </a:r>
          </a:p>
          <a:p>
            <a:r>
              <a:rPr lang="ru-RU" dirty="0" smtClean="0">
                <a:solidFill>
                  <a:srgbClr val="000099"/>
                </a:solidFill>
              </a:rPr>
              <a:t>нельзя цепляться за проходящий транспорт.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C:\Users\User\Desktop\Новая папка\IMG_3805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 l="15938" t="31569" r="4373" b="42339"/>
          <a:stretch>
            <a:fillRect/>
          </a:stretch>
        </p:blipFill>
        <p:spPr bwMode="auto">
          <a:xfrm>
            <a:off x="214313" y="2286000"/>
            <a:ext cx="8715375" cy="271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трелка вниз 3"/>
          <p:cNvSpPr/>
          <p:nvPr/>
        </p:nvSpPr>
        <p:spPr>
          <a:xfrm>
            <a:off x="571472" y="285728"/>
            <a:ext cx="7715250" cy="1620838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2214563" y="714375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ПОВОРОТЫ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ЯЗЫКЕ ВОДИТЕЛЕЙ</a:t>
            </a:r>
          </a:p>
        </p:txBody>
      </p:sp>
      <p:sp>
        <p:nvSpPr>
          <p:cNvPr id="11269" name="Прямоугольник 5"/>
          <p:cNvSpPr>
            <a:spLocks noChangeArrowheads="1"/>
          </p:cNvSpPr>
          <p:nvPr/>
        </p:nvSpPr>
        <p:spPr bwMode="auto">
          <a:xfrm>
            <a:off x="214313" y="5000625"/>
            <a:ext cx="26431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Поворачивая направо, 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вытяните правую руку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сторону или поднимите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согнутую в локте левую руку</a:t>
            </a:r>
          </a:p>
        </p:txBody>
      </p:sp>
      <p:sp>
        <p:nvSpPr>
          <p:cNvPr id="11270" name="Прямоугольник 6"/>
          <p:cNvSpPr>
            <a:spLocks noChangeArrowheads="1"/>
          </p:cNvSpPr>
          <p:nvPr/>
        </p:nvSpPr>
        <p:spPr bwMode="auto">
          <a:xfrm>
            <a:off x="2928938" y="5000625"/>
            <a:ext cx="27860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Поворачивая налево, 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вытяните левую руку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сторону или поднимите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согнутую в локте правую руку</a:t>
            </a:r>
          </a:p>
        </p:txBody>
      </p:sp>
      <p:sp>
        <p:nvSpPr>
          <p:cNvPr id="11271" name="Прямоугольник 7"/>
          <p:cNvSpPr>
            <a:spLocks noChangeArrowheads="1"/>
          </p:cNvSpPr>
          <p:nvPr/>
        </p:nvSpPr>
        <p:spPr bwMode="auto">
          <a:xfrm>
            <a:off x="5786438" y="5000625"/>
            <a:ext cx="32146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ты хочешь затормозить или остановиться, то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перед тем как сбросить скорость, нужно поднять вверх левую или правую руку.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138043" cy="93783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ЗАПОМНИ эти знаки!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/>
        </p:nvSpPr>
        <p:spPr>
          <a:xfrm>
            <a:off x="4496916" y="3363280"/>
            <a:ext cx="150168" cy="13144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2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3074" name="Picture 2" descr="C:\Users\admin\Desktop\пдд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571612"/>
            <a:ext cx="3578156" cy="4782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пдд\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016" y="1571612"/>
            <a:ext cx="3813008" cy="48039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5799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9371" y="260648"/>
            <a:ext cx="8280919" cy="86409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Дорожные знаки для велосипедистов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/>
        </p:nvSpPr>
        <p:spPr>
          <a:xfrm>
            <a:off x="4496916" y="3363280"/>
            <a:ext cx="150168" cy="13144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2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5122" name="Picture 2" descr="C:\Users\admin\Desktop\пдд\вел\image013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00174"/>
            <a:ext cx="8503316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64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640</TotalTime>
  <Words>258</Words>
  <Application>Microsoft Office PowerPoint</Application>
  <PresentationFormat>Экран (4:3)</PresentationFormat>
  <Paragraphs>38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    «Правила дорожного движения для велосипедистов»</vt:lpstr>
      <vt:lpstr>Слайд 2</vt:lpstr>
      <vt:lpstr>Слайд 3</vt:lpstr>
      <vt:lpstr>Правила поведения при езде на велосипеде</vt:lpstr>
      <vt:lpstr>Слайд 5</vt:lpstr>
      <vt:lpstr>ЗАПОМНИ эти знаки!</vt:lpstr>
      <vt:lpstr>Дорожные знаки для велосипедистов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«Знатоки дорожного движения»</dc:title>
  <dc:creator>Марина</dc:creator>
  <cp:lastModifiedBy>Марина</cp:lastModifiedBy>
  <cp:revision>91</cp:revision>
  <dcterms:modified xsi:type="dcterms:W3CDTF">2020-04-03T09:24:47Z</dcterms:modified>
</cp:coreProperties>
</file>