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61" r:id="rId4"/>
    <p:sldId id="258" r:id="rId5"/>
    <p:sldId id="264" r:id="rId6"/>
    <p:sldId id="262" r:id="rId7"/>
    <p:sldId id="263" r:id="rId8"/>
    <p:sldId id="265" r:id="rId9"/>
    <p:sldId id="26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967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57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0739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846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5382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818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867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190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38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53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693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79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75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557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547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048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6EA73-5893-46A8-B50B-60150F50A38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A8F6025-CD78-4A12-A1CC-5C822A243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0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27" y="-2157144"/>
            <a:ext cx="11430000" cy="9833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бюджетное дошкольное образовательное учреждение              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«Детский сад общеразвивающего вида №9 «Садко» г. Альметьевск»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как средство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экологического воспитания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младшего дошкольного возраста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  <a:tabLst>
                <a:tab pos="4219575" algn="l"/>
              </a:tabLst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  <a:tabLst>
                <a:tab pos="4219575" algn="l"/>
              </a:tabLs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  <a:tabLst>
                <a:tab pos="4219575" algn="l"/>
              </a:tabLs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  <a:tabLst>
                <a:tab pos="4219575" algn="l"/>
              </a:tabLst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Зигангирова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Е.Х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4219575" algn="l"/>
              </a:tabLst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219575" algn="l"/>
              </a:tabLs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50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2218" y="775189"/>
            <a:ext cx="78966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требованиями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нам диктует современная жизнь и которые заложены в Законе РФ «Об образовании и ФГОС ДО, образовательные учреждение  организацию педагогического процесса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осуществлять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путем выбора наиболее эффективных средств обучения и воспитания. В этой связи, мы-педагоги дошкольных учреждений, стремимся найти новые, инновационные, наиболее эффективные пути и средства решения поставленных задач.  Сегодня одним из наиболее ярких, развивающих, интересных, значимых методов, для детей дошкольного возраста является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5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 проект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«Мы - маленькие хранители природы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588" y="2218544"/>
            <a:ext cx="6750159" cy="376964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51223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9427" y="978842"/>
            <a:ext cx="600015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осознанно-правильного отношения к объектам природы, с которыми они непосредственно контактируют. Такое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отношение возникает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взаимосвязи интеллектуальных, эмоциональных и действенны компонентов. Их сочетание составляет нравственную позицию ребенка, проявляющуюся в разных формах его поведения. Именно с дошкольного возраста необходимо закладывать в детях представление о том, что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нуждается в экологической чистоте окружающей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19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9095" y="1394086"/>
            <a:ext cx="8014828" cy="507076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Подготовительный: 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-повысить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 экологических знаний у детей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Основной: 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-замотивировать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осуществления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Заключительный: 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-выявить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изменились экологическое сознание  о предметах и явлениях природы у детей.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13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466" y="1057564"/>
            <a:ext cx="3816427" cy="33287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71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«Театр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волшебный и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сказочный  мир» 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71" y="1320800"/>
            <a:ext cx="3700593" cy="33104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033" y="3529296"/>
            <a:ext cx="3755461" cy="332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03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«Трудно птицам зимовать, надо птицам помогать»</a:t>
            </a:r>
          </a:p>
        </p:txBody>
      </p:sp>
      <p:pic>
        <p:nvPicPr>
          <p:cNvPr id="3" name="Рисунок 2" descr="D:\ILMIR\Desktop\IMG_20191113_10183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2397" y="2275628"/>
            <a:ext cx="4862339" cy="3985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414" y="0"/>
            <a:ext cx="8596668" cy="194041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 над проектом позволила сплотить и объединить всех его участников. Такая форма работы дает возможность детям познать окружающий мир, получить необходимые знания о природе необходимые для формирования основ 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экологической культуры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92128" y="3670674"/>
            <a:ext cx="8596668" cy="318732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Систематическое использование проектной технологии в воспитании экологической культуры дошкольников позволяет достичь поставленных целей, опираясь на интерес дошкольников и сотрудничество с родителями воспитанников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535" y="1585025"/>
            <a:ext cx="5765360" cy="298061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97411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232" y="2842680"/>
            <a:ext cx="6780184" cy="310341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50788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429</TotalTime>
  <Words>155</Words>
  <Application>Microsoft Office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Экологический  проект  «Мы - маленькие хранители природы»</vt:lpstr>
      <vt:lpstr>Презентация PowerPoint</vt:lpstr>
      <vt:lpstr>Этапы проекта Подготовительный:  -повысить уровень  экологических знаний у детей  Основной:  -замотивировать детей и создать условия для осуществления проектной деятельности.  Заключительный:  -выявить, как изменились экологическое сознание  о предметах и явлениях природы у детей.  </vt:lpstr>
      <vt:lpstr>  «Театр – это волшебный и  сказочный  мир» </vt:lpstr>
      <vt:lpstr>«Трудно птицам зимовать, надо птицам помогать»</vt:lpstr>
      <vt:lpstr>Коллективная работа над проектом позволила сплотить и объединить всех его участников. Такая форма работы дает возможность детям познать окружающий мир, получить необходимые знания о природе необходимые для формирования основ экологической культуры.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root</cp:lastModifiedBy>
  <cp:revision>21</cp:revision>
  <dcterms:created xsi:type="dcterms:W3CDTF">2020-03-23T10:56:01Z</dcterms:created>
  <dcterms:modified xsi:type="dcterms:W3CDTF">2020-04-03T14:05:51Z</dcterms:modified>
</cp:coreProperties>
</file>