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F48F9-BE11-4A46-A814-4D6DA8FE33B6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9476571-36EB-4A07-9D9B-57CA75E1F3C7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РАЗВИВАЮЩИЕ СВОЙСТВА ТЕХНИЧЕСКОГО МЫШЛЕНИЯ И ПРЕДМЕТНО-РАЗВИВАЮЩАЯ СРЕДА НА ОСНОВЕ ЭТИХ СВОЙСТВ</a:t>
          </a:r>
          <a:endParaRPr lang="ru-RU" sz="1000" b="1" dirty="0">
            <a:solidFill>
              <a:schemeClr val="tx1"/>
            </a:solidFill>
          </a:endParaRPr>
        </a:p>
      </dgm:t>
    </dgm:pt>
    <dgm:pt modelId="{C3790C59-50EA-4B48-A152-7A99EB4058A0}" type="parTrans" cxnId="{FBF01434-F869-4315-B741-128232CD6A2F}">
      <dgm:prSet/>
      <dgm:spPr/>
      <dgm:t>
        <a:bodyPr/>
        <a:lstStyle/>
        <a:p>
          <a:endParaRPr lang="ru-RU"/>
        </a:p>
      </dgm:t>
    </dgm:pt>
    <dgm:pt modelId="{371DFD19-0689-49EA-AE87-64687511A38C}" type="sibTrans" cxnId="{FBF01434-F869-4315-B741-128232CD6A2F}">
      <dgm:prSet/>
      <dgm:spPr/>
      <dgm:t>
        <a:bodyPr/>
        <a:lstStyle/>
        <a:p>
          <a:endParaRPr lang="ru-RU"/>
        </a:p>
      </dgm:t>
    </dgm:pt>
    <dgm:pt modelId="{D811BF73-25AE-46F6-824B-EBD9BFB3EACF}">
      <dgm:prSet phldrT="[Текст]" custT="1"/>
      <dgm:spPr/>
      <dgm:t>
        <a:bodyPr/>
        <a:lstStyle/>
        <a:p>
          <a:r>
            <a:rPr lang="ru-RU" sz="1050" dirty="0" smtClean="0">
              <a:solidFill>
                <a:schemeClr val="tx1"/>
              </a:solidFill>
            </a:rPr>
            <a:t>ПОЛИТЕХНИЧНОСТЬ (ОСНОВАНА НА РАЗНОСТОРОННЕМ ЗНАКОМСТВЕ С ТЕХНИКОЙ): </a:t>
          </a:r>
        </a:p>
        <a:p>
          <a:r>
            <a:rPr lang="ru-RU" sz="1050" dirty="0" smtClean="0">
              <a:solidFill>
                <a:schemeClr val="tx1"/>
              </a:solidFill>
            </a:rPr>
            <a:t>- СОЗДАНИЕ МЕДИАТЕКИ; </a:t>
          </a:r>
        </a:p>
        <a:p>
          <a:r>
            <a:rPr lang="ru-RU" sz="1050" dirty="0" smtClean="0">
              <a:solidFill>
                <a:schemeClr val="tx1"/>
              </a:solidFill>
            </a:rPr>
            <a:t>- ИСПОЛЬЗОВАНИЕ ИКТ СРЕДСТВ;</a:t>
          </a:r>
        </a:p>
        <a:p>
          <a:r>
            <a:rPr lang="ru-RU" sz="1050" dirty="0" smtClean="0">
              <a:solidFill>
                <a:schemeClr val="tx1"/>
              </a:solidFill>
            </a:rPr>
            <a:t>ДЕМОНСТРАЦИОННЫЕ АЛЬБОМЫ С РАЗЛИЧНЫМИ ВИДАМИ ТЕХНИКИ</a:t>
          </a:r>
          <a:r>
            <a:rPr lang="ru-RU" sz="900" dirty="0" smtClean="0">
              <a:solidFill>
                <a:schemeClr val="tx1"/>
              </a:solidFill>
            </a:rPr>
            <a:t>;</a:t>
          </a:r>
        </a:p>
      </dgm:t>
    </dgm:pt>
    <dgm:pt modelId="{1F5D4633-A605-48B9-9981-5C179D847E4B}" type="parTrans" cxnId="{01EBF8B8-D20F-4968-AC2C-2E342E545493}">
      <dgm:prSet/>
      <dgm:spPr/>
      <dgm:t>
        <a:bodyPr/>
        <a:lstStyle/>
        <a:p>
          <a:endParaRPr lang="ru-RU"/>
        </a:p>
      </dgm:t>
    </dgm:pt>
    <dgm:pt modelId="{A39994D0-1D22-4189-AFF3-2D32F822113C}" type="sibTrans" cxnId="{01EBF8B8-D20F-4968-AC2C-2E342E545493}">
      <dgm:prSet/>
      <dgm:spPr/>
      <dgm:t>
        <a:bodyPr/>
        <a:lstStyle/>
        <a:p>
          <a:endParaRPr lang="ru-RU"/>
        </a:p>
      </dgm:t>
    </dgm:pt>
    <dgm:pt modelId="{41E3F4A6-A35C-40BB-A9BE-76C926C7C08F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КОНСТРУКТИВНОСТЬ: РАЗЛИЧНЫЕ ВИДЫ КОНСТРУКТОРОВ (ДЕРЕВЯННЫЙ, МАГНИТНЫЙ, </a:t>
          </a:r>
          <a:r>
            <a:rPr lang="en-US" sz="1100" dirty="0" smtClean="0">
              <a:solidFill>
                <a:schemeClr val="tx1"/>
              </a:solidFill>
            </a:rPr>
            <a:t>LEGO</a:t>
          </a:r>
          <a:r>
            <a:rPr lang="ru-RU" sz="1100" dirty="0" smtClean="0">
              <a:solidFill>
                <a:schemeClr val="tx1"/>
              </a:solidFill>
            </a:rPr>
            <a:t>,  С БОЛТОВЫМ СОЕДИНЕНИЕМ, ЛИПУЧКА;</a:t>
          </a:r>
          <a:endParaRPr lang="ru-RU" sz="1100" dirty="0">
            <a:solidFill>
              <a:schemeClr val="tx1"/>
            </a:solidFill>
          </a:endParaRPr>
        </a:p>
      </dgm:t>
    </dgm:pt>
    <dgm:pt modelId="{99CBC50D-8D06-4B6D-AF4B-68B12B101F36}" type="parTrans" cxnId="{31E5165C-C304-4FE8-AD3A-68C79B950A36}">
      <dgm:prSet/>
      <dgm:spPr/>
      <dgm:t>
        <a:bodyPr/>
        <a:lstStyle/>
        <a:p>
          <a:endParaRPr lang="ru-RU"/>
        </a:p>
      </dgm:t>
    </dgm:pt>
    <dgm:pt modelId="{C9E9683B-ADBA-4963-8028-F691A4D933A0}" type="sibTrans" cxnId="{31E5165C-C304-4FE8-AD3A-68C79B950A36}">
      <dgm:prSet/>
      <dgm:spPr/>
      <dgm:t>
        <a:bodyPr/>
        <a:lstStyle/>
        <a:p>
          <a:endParaRPr lang="ru-RU"/>
        </a:p>
      </dgm:t>
    </dgm:pt>
    <dgm:pt modelId="{1E2B69E1-50E9-450D-BBBA-D1839B3CBDD2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ТВОРЧЕСКОЕ: ДИДАКТИЧЕСКИЕ ИГРЫ, СВЕТОВАЯ ДОСКА, 3</a:t>
          </a:r>
          <a:r>
            <a:rPr lang="en-US" sz="1100" dirty="0" smtClean="0">
              <a:solidFill>
                <a:schemeClr val="tx1"/>
              </a:solidFill>
            </a:rPr>
            <a:t>D </a:t>
          </a:r>
          <a:r>
            <a:rPr lang="ru-RU" sz="1100" dirty="0" smtClean="0">
              <a:solidFill>
                <a:schemeClr val="tx1"/>
              </a:solidFill>
            </a:rPr>
            <a:t>РУЧКА, ПЛЕЙДО ПЛАТИЛИН, КИНЕТИЧЕСКИЙ ПЕСОК;</a:t>
          </a:r>
          <a:endParaRPr lang="ru-RU" sz="1100" dirty="0">
            <a:solidFill>
              <a:schemeClr val="tx1"/>
            </a:solidFill>
          </a:endParaRPr>
        </a:p>
      </dgm:t>
    </dgm:pt>
    <dgm:pt modelId="{871F8C14-FAB9-4F9A-88B3-5548A6C55AD9}" type="parTrans" cxnId="{1C4E1637-C61C-403A-A3AB-04E6B9740061}">
      <dgm:prSet/>
      <dgm:spPr/>
      <dgm:t>
        <a:bodyPr/>
        <a:lstStyle/>
        <a:p>
          <a:endParaRPr lang="ru-RU"/>
        </a:p>
      </dgm:t>
    </dgm:pt>
    <dgm:pt modelId="{2D226B42-55C2-442B-87CD-F7F640C427FF}" type="sibTrans" cxnId="{1C4E1637-C61C-403A-A3AB-04E6B9740061}">
      <dgm:prSet/>
      <dgm:spPr/>
      <dgm:t>
        <a:bodyPr/>
        <a:lstStyle/>
        <a:p>
          <a:endParaRPr lang="ru-RU"/>
        </a:p>
      </dgm:t>
    </dgm:pt>
    <dgm:pt modelId="{0F9B6276-97FD-40F0-89CA-D7FC65C5FA3D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СОЗИДАТЕЛЬНОЕ: </a:t>
          </a:r>
        </a:p>
        <a:p>
          <a:r>
            <a:rPr lang="ru-RU" sz="1100" dirty="0" smtClean="0">
              <a:solidFill>
                <a:schemeClr val="tx1"/>
              </a:solidFill>
            </a:rPr>
            <a:t>- ИСПОЛЬЗОВАНИЕ МЕТОДА АГГЛЮТИНАЦИИ; </a:t>
          </a:r>
        </a:p>
        <a:p>
          <a:r>
            <a:rPr lang="ru-RU" sz="1100" dirty="0" smtClean="0">
              <a:solidFill>
                <a:schemeClr val="tx1"/>
              </a:solidFill>
            </a:rPr>
            <a:t>- ИСПОЛЬЗОВАНИЕ МЕТОДА ГИПЕРБОЛИЗАЦИИ; </a:t>
          </a:r>
        </a:p>
        <a:p>
          <a:r>
            <a:rPr lang="ru-RU" sz="1100" dirty="0" smtClean="0">
              <a:solidFill>
                <a:schemeClr val="tx1"/>
              </a:solidFill>
            </a:rPr>
            <a:t>-  ИСПОЛЬЗОВАНИЕ МЕТОДА «ЕСЛИ БЫ…»</a:t>
          </a:r>
          <a:endParaRPr lang="ru-RU" sz="1100" dirty="0">
            <a:solidFill>
              <a:schemeClr val="tx1"/>
            </a:solidFill>
          </a:endParaRPr>
        </a:p>
      </dgm:t>
    </dgm:pt>
    <dgm:pt modelId="{AB82D423-0C3D-45CA-880C-95F7639BF477}" type="parTrans" cxnId="{A861BC67-D2BE-4100-8CE4-4A0A23FBCA68}">
      <dgm:prSet/>
      <dgm:spPr/>
      <dgm:t>
        <a:bodyPr/>
        <a:lstStyle/>
        <a:p>
          <a:endParaRPr lang="ru-RU"/>
        </a:p>
      </dgm:t>
    </dgm:pt>
    <dgm:pt modelId="{F0A0BE8C-924D-4D2C-9102-B16A5C24F398}" type="sibTrans" cxnId="{A861BC67-D2BE-4100-8CE4-4A0A23FBCA68}">
      <dgm:prSet/>
      <dgm:spPr/>
      <dgm:t>
        <a:bodyPr/>
        <a:lstStyle/>
        <a:p>
          <a:endParaRPr lang="ru-RU"/>
        </a:p>
      </dgm:t>
    </dgm:pt>
    <dgm:pt modelId="{C14AAC12-3853-425F-B03D-A67CF88DC261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НАУЧНО-ТЕОРЕТИЧЕСКОЕ: </a:t>
          </a:r>
        </a:p>
        <a:p>
          <a:r>
            <a:rPr lang="ru-RU" sz="1100" dirty="0" smtClean="0">
              <a:solidFill>
                <a:schemeClr val="tx1"/>
              </a:solidFill>
            </a:rPr>
            <a:t>- НАУЧНАЯ БИБЛИОТЕКА И ЭНЦИКЛОПЕДИИ; </a:t>
          </a:r>
        </a:p>
        <a:p>
          <a:r>
            <a:rPr lang="ru-RU" sz="1100" dirty="0" smtClean="0">
              <a:solidFill>
                <a:schemeClr val="tx1"/>
              </a:solidFill>
            </a:rPr>
            <a:t>- ПАЛОЧКИ КЮИЗЕНЕРА; </a:t>
          </a:r>
        </a:p>
        <a:p>
          <a:r>
            <a:rPr lang="ru-RU" sz="1100" dirty="0" smtClean="0">
              <a:solidFill>
                <a:schemeClr val="tx1"/>
              </a:solidFill>
            </a:rPr>
            <a:t>БЛОКИ ДЬЕНЕША;</a:t>
          </a:r>
        </a:p>
        <a:p>
          <a:r>
            <a:rPr lang="ru-RU" sz="1100" dirty="0" smtClean="0">
              <a:solidFill>
                <a:schemeClr val="tx1"/>
              </a:solidFill>
            </a:rPr>
            <a:t>- ГОЛОВОЛОМКИ; </a:t>
          </a:r>
        </a:p>
        <a:p>
          <a:r>
            <a:rPr lang="ru-RU" sz="1100" dirty="0" smtClean="0">
              <a:solidFill>
                <a:schemeClr val="tx1"/>
              </a:solidFill>
            </a:rPr>
            <a:t>-ПЛАНШЕТЫ; </a:t>
          </a:r>
          <a:endParaRPr lang="ru-RU" sz="1100" dirty="0">
            <a:solidFill>
              <a:schemeClr val="tx1"/>
            </a:solidFill>
          </a:endParaRPr>
        </a:p>
      </dgm:t>
    </dgm:pt>
    <dgm:pt modelId="{C6B942C1-D66C-47A5-9AD7-A6E7528F5BB8}" type="parTrans" cxnId="{8093F781-88A4-4257-9473-B072E87CC0BF}">
      <dgm:prSet/>
      <dgm:spPr/>
      <dgm:t>
        <a:bodyPr/>
        <a:lstStyle/>
        <a:p>
          <a:endParaRPr lang="ru-RU"/>
        </a:p>
      </dgm:t>
    </dgm:pt>
    <dgm:pt modelId="{1DE99D5F-CD5A-432F-86A4-E09C7997E980}" type="sibTrans" cxnId="{8093F781-88A4-4257-9473-B072E87CC0BF}">
      <dgm:prSet/>
      <dgm:spPr/>
      <dgm:t>
        <a:bodyPr/>
        <a:lstStyle/>
        <a:p>
          <a:endParaRPr lang="ru-RU"/>
        </a:p>
      </dgm:t>
    </dgm:pt>
    <dgm:pt modelId="{60E33E0D-F7A9-4257-8C89-FBD6BE1271C2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ПРЕОБРАЗОВАНИЕ: </a:t>
          </a:r>
        </a:p>
        <a:p>
          <a:r>
            <a:rPr lang="ru-RU" sz="1100" dirty="0" smtClean="0">
              <a:solidFill>
                <a:schemeClr val="tx1"/>
              </a:solidFill>
            </a:rPr>
            <a:t>- ИСПЛЬЗОВАНИЕ ПРЕДМЕТОВ-ЗАМЕСТИТЕЛЕЙ; </a:t>
          </a:r>
        </a:p>
        <a:p>
          <a:r>
            <a:rPr lang="ru-RU" sz="1100" dirty="0" smtClean="0">
              <a:solidFill>
                <a:schemeClr val="tx1"/>
              </a:solidFill>
            </a:rPr>
            <a:t>- УГОЛОК ЭКСПЕРЕМЕНТИРОВАНИЯ «ЛАБОРАТОРИЯ»;</a:t>
          </a:r>
        </a:p>
        <a:p>
          <a:r>
            <a:rPr lang="ru-RU" sz="1100" dirty="0" smtClean="0">
              <a:solidFill>
                <a:schemeClr val="tx1"/>
              </a:solidFill>
            </a:rPr>
            <a:t>- СХЕМЫ ПО РАЗЛ. ВИДАМ КОНСТРУКТОРА</a:t>
          </a:r>
        </a:p>
      </dgm:t>
    </dgm:pt>
    <dgm:pt modelId="{97139DE0-1ABD-4E8E-85C5-3511FC2673B3}" type="parTrans" cxnId="{8B5A7DA3-02E4-4C10-98B0-5128CA64B60A}">
      <dgm:prSet/>
      <dgm:spPr/>
      <dgm:t>
        <a:bodyPr/>
        <a:lstStyle/>
        <a:p>
          <a:endParaRPr lang="ru-RU"/>
        </a:p>
      </dgm:t>
    </dgm:pt>
    <dgm:pt modelId="{F9217C2D-2EC2-4B91-BD62-065C573E3C6C}" type="sibTrans" cxnId="{8B5A7DA3-02E4-4C10-98B0-5128CA64B60A}">
      <dgm:prSet/>
      <dgm:spPr/>
      <dgm:t>
        <a:bodyPr/>
        <a:lstStyle/>
        <a:p>
          <a:endParaRPr lang="ru-RU"/>
        </a:p>
      </dgm:t>
    </dgm:pt>
    <dgm:pt modelId="{EB053E74-58AB-4EF2-8026-2E249A01A8FE}" type="pres">
      <dgm:prSet presAssocID="{451F48F9-BE11-4A46-A814-4D6DA8FE33B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C0EBF2-8F1B-4364-BB35-9DE7933A2D80}" type="pres">
      <dgm:prSet presAssocID="{D9476571-36EB-4A07-9D9B-57CA75E1F3C7}" presName="centerShape" presStyleLbl="node0" presStyleIdx="0" presStyleCnt="1"/>
      <dgm:spPr/>
      <dgm:t>
        <a:bodyPr/>
        <a:lstStyle/>
        <a:p>
          <a:endParaRPr lang="ru-RU"/>
        </a:p>
      </dgm:t>
    </dgm:pt>
    <dgm:pt modelId="{789C1046-05BE-43E6-BA21-B6FEEEB0ACFF}" type="pres">
      <dgm:prSet presAssocID="{1F5D4633-A605-48B9-9981-5C179D847E4B}" presName="Name9" presStyleLbl="parChTrans1D2" presStyleIdx="0" presStyleCnt="6"/>
      <dgm:spPr/>
      <dgm:t>
        <a:bodyPr/>
        <a:lstStyle/>
        <a:p>
          <a:endParaRPr lang="ru-RU"/>
        </a:p>
      </dgm:t>
    </dgm:pt>
    <dgm:pt modelId="{C9C2C7F1-2325-4B74-8933-CEA507474A2D}" type="pres">
      <dgm:prSet presAssocID="{1F5D4633-A605-48B9-9981-5C179D847E4B}" presName="connTx" presStyleLbl="parChTrans1D2" presStyleIdx="0" presStyleCnt="6"/>
      <dgm:spPr/>
      <dgm:t>
        <a:bodyPr/>
        <a:lstStyle/>
        <a:p>
          <a:endParaRPr lang="ru-RU"/>
        </a:p>
      </dgm:t>
    </dgm:pt>
    <dgm:pt modelId="{ABD27DD6-932B-4EEB-81F9-51DEA0110826}" type="pres">
      <dgm:prSet presAssocID="{D811BF73-25AE-46F6-824B-EBD9BFB3EACF}" presName="node" presStyleLbl="node1" presStyleIdx="0" presStyleCnt="6" custScaleX="120763" custScaleY="121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CBCCA-D6F2-45EF-A72C-4C7EF65BAD44}" type="pres">
      <dgm:prSet presAssocID="{99CBC50D-8D06-4B6D-AF4B-68B12B101F36}" presName="Name9" presStyleLbl="parChTrans1D2" presStyleIdx="1" presStyleCnt="6"/>
      <dgm:spPr/>
      <dgm:t>
        <a:bodyPr/>
        <a:lstStyle/>
        <a:p>
          <a:endParaRPr lang="ru-RU"/>
        </a:p>
      </dgm:t>
    </dgm:pt>
    <dgm:pt modelId="{01877D47-0305-4078-A5D9-AF95E3D15CCE}" type="pres">
      <dgm:prSet presAssocID="{99CBC50D-8D06-4B6D-AF4B-68B12B101F36}" presName="connTx" presStyleLbl="parChTrans1D2" presStyleIdx="1" presStyleCnt="6"/>
      <dgm:spPr/>
      <dgm:t>
        <a:bodyPr/>
        <a:lstStyle/>
        <a:p>
          <a:endParaRPr lang="ru-RU"/>
        </a:p>
      </dgm:t>
    </dgm:pt>
    <dgm:pt modelId="{C74E59F4-A782-4CA1-BD6C-CE56063C8FC7}" type="pres">
      <dgm:prSet presAssocID="{41E3F4A6-A35C-40BB-A9BE-76C926C7C08F}" presName="node" presStyleLbl="node1" presStyleIdx="1" presStyleCnt="6" custScaleX="112712" custScaleY="112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BDAB7-CA42-446F-8BC3-C9789F0DC467}" type="pres">
      <dgm:prSet presAssocID="{C6B942C1-D66C-47A5-9AD7-A6E7528F5BB8}" presName="Name9" presStyleLbl="parChTrans1D2" presStyleIdx="2" presStyleCnt="6"/>
      <dgm:spPr/>
      <dgm:t>
        <a:bodyPr/>
        <a:lstStyle/>
        <a:p>
          <a:endParaRPr lang="ru-RU"/>
        </a:p>
      </dgm:t>
    </dgm:pt>
    <dgm:pt modelId="{8648FFB8-D132-4D8D-AD93-9C7CF342120F}" type="pres">
      <dgm:prSet presAssocID="{C6B942C1-D66C-47A5-9AD7-A6E7528F5BB8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192529E-4B9C-44D6-8944-D8DA0A6385C5}" type="pres">
      <dgm:prSet presAssocID="{C14AAC12-3853-425F-B03D-A67CF88DC261}" presName="node" presStyleLbl="node1" presStyleIdx="2" presStyleCnt="6" custScaleX="121342" custScaleY="113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36DC7-C5D3-4802-9307-2A0CF8EEA4E5}" type="pres">
      <dgm:prSet presAssocID="{871F8C14-FAB9-4F9A-88B3-5548A6C55AD9}" presName="Name9" presStyleLbl="parChTrans1D2" presStyleIdx="3" presStyleCnt="6"/>
      <dgm:spPr/>
      <dgm:t>
        <a:bodyPr/>
        <a:lstStyle/>
        <a:p>
          <a:endParaRPr lang="ru-RU"/>
        </a:p>
      </dgm:t>
    </dgm:pt>
    <dgm:pt modelId="{0BD6877A-112C-4033-946B-353EBD2B52AB}" type="pres">
      <dgm:prSet presAssocID="{871F8C14-FAB9-4F9A-88B3-5548A6C55AD9}" presName="connTx" presStyleLbl="parChTrans1D2" presStyleIdx="3" presStyleCnt="6"/>
      <dgm:spPr/>
      <dgm:t>
        <a:bodyPr/>
        <a:lstStyle/>
        <a:p>
          <a:endParaRPr lang="ru-RU"/>
        </a:p>
      </dgm:t>
    </dgm:pt>
    <dgm:pt modelId="{2DFE3E89-4902-457E-AF78-6DA2204F8F42}" type="pres">
      <dgm:prSet presAssocID="{1E2B69E1-50E9-450D-BBBA-D1839B3CBDD2}" presName="node" presStyleLbl="node1" presStyleIdx="3" presStyleCnt="6" custScaleX="114957" custScaleY="108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7F03A-CB55-4F38-8D3D-FCEFF5D5E3E1}" type="pres">
      <dgm:prSet presAssocID="{97139DE0-1ABD-4E8E-85C5-3511FC2673B3}" presName="Name9" presStyleLbl="parChTrans1D2" presStyleIdx="4" presStyleCnt="6"/>
      <dgm:spPr/>
      <dgm:t>
        <a:bodyPr/>
        <a:lstStyle/>
        <a:p>
          <a:endParaRPr lang="ru-RU"/>
        </a:p>
      </dgm:t>
    </dgm:pt>
    <dgm:pt modelId="{8E273C46-A4A9-41A3-A285-D699D70DB286}" type="pres">
      <dgm:prSet presAssocID="{97139DE0-1ABD-4E8E-85C5-3511FC2673B3}" presName="connTx" presStyleLbl="parChTrans1D2" presStyleIdx="4" presStyleCnt="6"/>
      <dgm:spPr/>
      <dgm:t>
        <a:bodyPr/>
        <a:lstStyle/>
        <a:p>
          <a:endParaRPr lang="ru-RU"/>
        </a:p>
      </dgm:t>
    </dgm:pt>
    <dgm:pt modelId="{B472D035-72CB-4B5C-8769-F2759F4496C0}" type="pres">
      <dgm:prSet presAssocID="{60E33E0D-F7A9-4257-8C89-FBD6BE1271C2}" presName="node" presStyleLbl="node1" presStyleIdx="4" presStyleCnt="6" custScaleX="119265" custScaleY="122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13A54-2C08-4565-B4E0-CE6F39952371}" type="pres">
      <dgm:prSet presAssocID="{AB82D423-0C3D-45CA-880C-95F7639BF477}" presName="Name9" presStyleLbl="parChTrans1D2" presStyleIdx="5" presStyleCnt="6"/>
      <dgm:spPr/>
      <dgm:t>
        <a:bodyPr/>
        <a:lstStyle/>
        <a:p>
          <a:endParaRPr lang="ru-RU"/>
        </a:p>
      </dgm:t>
    </dgm:pt>
    <dgm:pt modelId="{16F5935D-904B-473F-A386-790E0A132925}" type="pres">
      <dgm:prSet presAssocID="{AB82D423-0C3D-45CA-880C-95F7639BF47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CF40C7A8-26BD-4487-807A-9751F1B418B9}" type="pres">
      <dgm:prSet presAssocID="{0F9B6276-97FD-40F0-89CA-D7FC65C5FA3D}" presName="node" presStyleLbl="node1" presStyleIdx="5" presStyleCnt="6" custScaleX="112843" custScaleY="109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EBF8B8-D20F-4968-AC2C-2E342E545493}" srcId="{D9476571-36EB-4A07-9D9B-57CA75E1F3C7}" destId="{D811BF73-25AE-46F6-824B-EBD9BFB3EACF}" srcOrd="0" destOrd="0" parTransId="{1F5D4633-A605-48B9-9981-5C179D847E4B}" sibTransId="{A39994D0-1D22-4189-AFF3-2D32F822113C}"/>
    <dgm:cxn modelId="{D5456DAF-4353-47CF-80D9-3C231002E612}" type="presOf" srcId="{97139DE0-1ABD-4E8E-85C5-3511FC2673B3}" destId="{3D27F03A-CB55-4F38-8D3D-FCEFF5D5E3E1}" srcOrd="0" destOrd="0" presId="urn:microsoft.com/office/officeart/2005/8/layout/radial1"/>
    <dgm:cxn modelId="{C309AF41-CD76-4FA5-8E3F-A72023CA4658}" type="presOf" srcId="{D9476571-36EB-4A07-9D9B-57CA75E1F3C7}" destId="{F2C0EBF2-8F1B-4364-BB35-9DE7933A2D80}" srcOrd="0" destOrd="0" presId="urn:microsoft.com/office/officeart/2005/8/layout/radial1"/>
    <dgm:cxn modelId="{AAF6A737-48C2-41DC-A0E1-1C8241BFC64C}" type="presOf" srcId="{871F8C14-FAB9-4F9A-88B3-5548A6C55AD9}" destId="{81B36DC7-C5D3-4802-9307-2A0CF8EEA4E5}" srcOrd="0" destOrd="0" presId="urn:microsoft.com/office/officeart/2005/8/layout/radial1"/>
    <dgm:cxn modelId="{6393FAF5-1CA9-4107-B0B8-96B30D7777B8}" type="presOf" srcId="{1E2B69E1-50E9-450D-BBBA-D1839B3CBDD2}" destId="{2DFE3E89-4902-457E-AF78-6DA2204F8F42}" srcOrd="0" destOrd="0" presId="urn:microsoft.com/office/officeart/2005/8/layout/radial1"/>
    <dgm:cxn modelId="{4A06155B-43AC-4461-8A76-9CECE6BEF699}" type="presOf" srcId="{C14AAC12-3853-425F-B03D-A67CF88DC261}" destId="{A192529E-4B9C-44D6-8944-D8DA0A6385C5}" srcOrd="0" destOrd="0" presId="urn:microsoft.com/office/officeart/2005/8/layout/radial1"/>
    <dgm:cxn modelId="{E2241D4E-5C0F-4D75-AA38-63B44BE4359E}" type="presOf" srcId="{1F5D4633-A605-48B9-9981-5C179D847E4B}" destId="{789C1046-05BE-43E6-BA21-B6FEEEB0ACFF}" srcOrd="0" destOrd="0" presId="urn:microsoft.com/office/officeart/2005/8/layout/radial1"/>
    <dgm:cxn modelId="{C7CC8C67-C90E-4BB4-93A9-659115A09A77}" type="presOf" srcId="{871F8C14-FAB9-4F9A-88B3-5548A6C55AD9}" destId="{0BD6877A-112C-4033-946B-353EBD2B52AB}" srcOrd="1" destOrd="0" presId="urn:microsoft.com/office/officeart/2005/8/layout/radial1"/>
    <dgm:cxn modelId="{74F3CEC2-1AD1-4DBF-9022-2C6BC91231BA}" type="presOf" srcId="{60E33E0D-F7A9-4257-8C89-FBD6BE1271C2}" destId="{B472D035-72CB-4B5C-8769-F2759F4496C0}" srcOrd="0" destOrd="0" presId="urn:microsoft.com/office/officeart/2005/8/layout/radial1"/>
    <dgm:cxn modelId="{8093F781-88A4-4257-9473-B072E87CC0BF}" srcId="{D9476571-36EB-4A07-9D9B-57CA75E1F3C7}" destId="{C14AAC12-3853-425F-B03D-A67CF88DC261}" srcOrd="2" destOrd="0" parTransId="{C6B942C1-D66C-47A5-9AD7-A6E7528F5BB8}" sibTransId="{1DE99D5F-CD5A-432F-86A4-E09C7997E980}"/>
    <dgm:cxn modelId="{31E5165C-C304-4FE8-AD3A-68C79B950A36}" srcId="{D9476571-36EB-4A07-9D9B-57CA75E1F3C7}" destId="{41E3F4A6-A35C-40BB-A9BE-76C926C7C08F}" srcOrd="1" destOrd="0" parTransId="{99CBC50D-8D06-4B6D-AF4B-68B12B101F36}" sibTransId="{C9E9683B-ADBA-4963-8028-F691A4D933A0}"/>
    <dgm:cxn modelId="{654D7E76-E06E-4401-BC96-F7E65C73179B}" type="presOf" srcId="{97139DE0-1ABD-4E8E-85C5-3511FC2673B3}" destId="{8E273C46-A4A9-41A3-A285-D699D70DB286}" srcOrd="1" destOrd="0" presId="urn:microsoft.com/office/officeart/2005/8/layout/radial1"/>
    <dgm:cxn modelId="{AA5EA985-5FF8-4FF5-9668-D85F192DE750}" type="presOf" srcId="{41E3F4A6-A35C-40BB-A9BE-76C926C7C08F}" destId="{C74E59F4-A782-4CA1-BD6C-CE56063C8FC7}" srcOrd="0" destOrd="0" presId="urn:microsoft.com/office/officeart/2005/8/layout/radial1"/>
    <dgm:cxn modelId="{FBF01434-F869-4315-B741-128232CD6A2F}" srcId="{451F48F9-BE11-4A46-A814-4D6DA8FE33B6}" destId="{D9476571-36EB-4A07-9D9B-57CA75E1F3C7}" srcOrd="0" destOrd="0" parTransId="{C3790C59-50EA-4B48-A152-7A99EB4058A0}" sibTransId="{371DFD19-0689-49EA-AE87-64687511A38C}"/>
    <dgm:cxn modelId="{3A830DDF-B7F1-41E9-A12A-042D1C16668F}" type="presOf" srcId="{C6B942C1-D66C-47A5-9AD7-A6E7528F5BB8}" destId="{6C7BDAB7-CA42-446F-8BC3-C9789F0DC467}" srcOrd="0" destOrd="0" presId="urn:microsoft.com/office/officeart/2005/8/layout/radial1"/>
    <dgm:cxn modelId="{3FD56717-BB67-40D0-A923-E85717139783}" type="presOf" srcId="{D811BF73-25AE-46F6-824B-EBD9BFB3EACF}" destId="{ABD27DD6-932B-4EEB-81F9-51DEA0110826}" srcOrd="0" destOrd="0" presId="urn:microsoft.com/office/officeart/2005/8/layout/radial1"/>
    <dgm:cxn modelId="{1BDFF91B-4DEF-40DE-982D-59103BCE4CAC}" type="presOf" srcId="{99CBC50D-8D06-4B6D-AF4B-68B12B101F36}" destId="{01877D47-0305-4078-A5D9-AF95E3D15CCE}" srcOrd="1" destOrd="0" presId="urn:microsoft.com/office/officeart/2005/8/layout/radial1"/>
    <dgm:cxn modelId="{C6ACF20A-7998-43C7-B835-493EA2952835}" type="presOf" srcId="{AB82D423-0C3D-45CA-880C-95F7639BF477}" destId="{DEE13A54-2C08-4565-B4E0-CE6F39952371}" srcOrd="0" destOrd="0" presId="urn:microsoft.com/office/officeart/2005/8/layout/radial1"/>
    <dgm:cxn modelId="{A861BC67-D2BE-4100-8CE4-4A0A23FBCA68}" srcId="{D9476571-36EB-4A07-9D9B-57CA75E1F3C7}" destId="{0F9B6276-97FD-40F0-89CA-D7FC65C5FA3D}" srcOrd="5" destOrd="0" parTransId="{AB82D423-0C3D-45CA-880C-95F7639BF477}" sibTransId="{F0A0BE8C-924D-4D2C-9102-B16A5C24F398}"/>
    <dgm:cxn modelId="{8B5A7DA3-02E4-4C10-98B0-5128CA64B60A}" srcId="{D9476571-36EB-4A07-9D9B-57CA75E1F3C7}" destId="{60E33E0D-F7A9-4257-8C89-FBD6BE1271C2}" srcOrd="4" destOrd="0" parTransId="{97139DE0-1ABD-4E8E-85C5-3511FC2673B3}" sibTransId="{F9217C2D-2EC2-4B91-BD62-065C573E3C6C}"/>
    <dgm:cxn modelId="{1C4E1637-C61C-403A-A3AB-04E6B9740061}" srcId="{D9476571-36EB-4A07-9D9B-57CA75E1F3C7}" destId="{1E2B69E1-50E9-450D-BBBA-D1839B3CBDD2}" srcOrd="3" destOrd="0" parTransId="{871F8C14-FAB9-4F9A-88B3-5548A6C55AD9}" sibTransId="{2D226B42-55C2-442B-87CD-F7F640C427FF}"/>
    <dgm:cxn modelId="{50710086-A239-4DAC-B008-A84F36C7972A}" type="presOf" srcId="{C6B942C1-D66C-47A5-9AD7-A6E7528F5BB8}" destId="{8648FFB8-D132-4D8D-AD93-9C7CF342120F}" srcOrd="1" destOrd="0" presId="urn:microsoft.com/office/officeart/2005/8/layout/radial1"/>
    <dgm:cxn modelId="{63188CEA-027C-458A-8EB8-5A96F694D0BD}" type="presOf" srcId="{AB82D423-0C3D-45CA-880C-95F7639BF477}" destId="{16F5935D-904B-473F-A386-790E0A132925}" srcOrd="1" destOrd="0" presId="urn:microsoft.com/office/officeart/2005/8/layout/radial1"/>
    <dgm:cxn modelId="{8AD084B8-B357-4B6B-861B-56E7B31E061C}" type="presOf" srcId="{451F48F9-BE11-4A46-A814-4D6DA8FE33B6}" destId="{EB053E74-58AB-4EF2-8026-2E249A01A8FE}" srcOrd="0" destOrd="0" presId="urn:microsoft.com/office/officeart/2005/8/layout/radial1"/>
    <dgm:cxn modelId="{41EAB7E5-E3A8-44B4-9ABA-793A46D9F247}" type="presOf" srcId="{99CBC50D-8D06-4B6D-AF4B-68B12B101F36}" destId="{470CBCCA-D6F2-45EF-A72C-4C7EF65BAD44}" srcOrd="0" destOrd="0" presId="urn:microsoft.com/office/officeart/2005/8/layout/radial1"/>
    <dgm:cxn modelId="{2836473D-1B02-4278-8AC9-E62AFD433B84}" type="presOf" srcId="{1F5D4633-A605-48B9-9981-5C179D847E4B}" destId="{C9C2C7F1-2325-4B74-8933-CEA507474A2D}" srcOrd="1" destOrd="0" presId="urn:microsoft.com/office/officeart/2005/8/layout/radial1"/>
    <dgm:cxn modelId="{CC2D2888-6AAF-4E20-8751-5949D6DA94CA}" type="presOf" srcId="{0F9B6276-97FD-40F0-89CA-D7FC65C5FA3D}" destId="{CF40C7A8-26BD-4487-807A-9751F1B418B9}" srcOrd="0" destOrd="0" presId="urn:microsoft.com/office/officeart/2005/8/layout/radial1"/>
    <dgm:cxn modelId="{7299B041-FD3D-4AEB-B222-D32826C6EF36}" type="presParOf" srcId="{EB053E74-58AB-4EF2-8026-2E249A01A8FE}" destId="{F2C0EBF2-8F1B-4364-BB35-9DE7933A2D80}" srcOrd="0" destOrd="0" presId="urn:microsoft.com/office/officeart/2005/8/layout/radial1"/>
    <dgm:cxn modelId="{04AE060D-23B0-40AD-8840-3CE7DF7F8107}" type="presParOf" srcId="{EB053E74-58AB-4EF2-8026-2E249A01A8FE}" destId="{789C1046-05BE-43E6-BA21-B6FEEEB0ACFF}" srcOrd="1" destOrd="0" presId="urn:microsoft.com/office/officeart/2005/8/layout/radial1"/>
    <dgm:cxn modelId="{B9720C04-AD62-41A5-8882-C6E45008D452}" type="presParOf" srcId="{789C1046-05BE-43E6-BA21-B6FEEEB0ACFF}" destId="{C9C2C7F1-2325-4B74-8933-CEA507474A2D}" srcOrd="0" destOrd="0" presId="urn:microsoft.com/office/officeart/2005/8/layout/radial1"/>
    <dgm:cxn modelId="{B4429A94-DAB2-4F28-A602-3EA452D47496}" type="presParOf" srcId="{EB053E74-58AB-4EF2-8026-2E249A01A8FE}" destId="{ABD27DD6-932B-4EEB-81F9-51DEA0110826}" srcOrd="2" destOrd="0" presId="urn:microsoft.com/office/officeart/2005/8/layout/radial1"/>
    <dgm:cxn modelId="{5B9D44D4-9966-47F8-91EE-AC3D3B84134D}" type="presParOf" srcId="{EB053E74-58AB-4EF2-8026-2E249A01A8FE}" destId="{470CBCCA-D6F2-45EF-A72C-4C7EF65BAD44}" srcOrd="3" destOrd="0" presId="urn:microsoft.com/office/officeart/2005/8/layout/radial1"/>
    <dgm:cxn modelId="{24633AA0-5EED-4268-B9AE-1712D3FF03F5}" type="presParOf" srcId="{470CBCCA-D6F2-45EF-A72C-4C7EF65BAD44}" destId="{01877D47-0305-4078-A5D9-AF95E3D15CCE}" srcOrd="0" destOrd="0" presId="urn:microsoft.com/office/officeart/2005/8/layout/radial1"/>
    <dgm:cxn modelId="{F3F2DCCA-5C74-4180-95DE-0F860BFCB2BD}" type="presParOf" srcId="{EB053E74-58AB-4EF2-8026-2E249A01A8FE}" destId="{C74E59F4-A782-4CA1-BD6C-CE56063C8FC7}" srcOrd="4" destOrd="0" presId="urn:microsoft.com/office/officeart/2005/8/layout/radial1"/>
    <dgm:cxn modelId="{56149450-6CFE-4CF1-89CF-1358E501E8F7}" type="presParOf" srcId="{EB053E74-58AB-4EF2-8026-2E249A01A8FE}" destId="{6C7BDAB7-CA42-446F-8BC3-C9789F0DC467}" srcOrd="5" destOrd="0" presId="urn:microsoft.com/office/officeart/2005/8/layout/radial1"/>
    <dgm:cxn modelId="{2CE5A974-3CEE-4431-93D4-D746833A2C3E}" type="presParOf" srcId="{6C7BDAB7-CA42-446F-8BC3-C9789F0DC467}" destId="{8648FFB8-D132-4D8D-AD93-9C7CF342120F}" srcOrd="0" destOrd="0" presId="urn:microsoft.com/office/officeart/2005/8/layout/radial1"/>
    <dgm:cxn modelId="{FAFFB605-F0ED-45C7-B06B-505B5E312594}" type="presParOf" srcId="{EB053E74-58AB-4EF2-8026-2E249A01A8FE}" destId="{A192529E-4B9C-44D6-8944-D8DA0A6385C5}" srcOrd="6" destOrd="0" presId="urn:microsoft.com/office/officeart/2005/8/layout/radial1"/>
    <dgm:cxn modelId="{9EEB745E-50DF-4EE1-973C-F3E17FF917DB}" type="presParOf" srcId="{EB053E74-58AB-4EF2-8026-2E249A01A8FE}" destId="{81B36DC7-C5D3-4802-9307-2A0CF8EEA4E5}" srcOrd="7" destOrd="0" presId="urn:microsoft.com/office/officeart/2005/8/layout/radial1"/>
    <dgm:cxn modelId="{F5ED3848-28D3-4F0A-83A8-EBD35FA23F07}" type="presParOf" srcId="{81B36DC7-C5D3-4802-9307-2A0CF8EEA4E5}" destId="{0BD6877A-112C-4033-946B-353EBD2B52AB}" srcOrd="0" destOrd="0" presId="urn:microsoft.com/office/officeart/2005/8/layout/radial1"/>
    <dgm:cxn modelId="{1E90AA81-BF14-4DEE-8CFE-0BE42750145E}" type="presParOf" srcId="{EB053E74-58AB-4EF2-8026-2E249A01A8FE}" destId="{2DFE3E89-4902-457E-AF78-6DA2204F8F42}" srcOrd="8" destOrd="0" presId="urn:microsoft.com/office/officeart/2005/8/layout/radial1"/>
    <dgm:cxn modelId="{ACF982E2-1A15-4CB4-B5CE-C4E4A0543D42}" type="presParOf" srcId="{EB053E74-58AB-4EF2-8026-2E249A01A8FE}" destId="{3D27F03A-CB55-4F38-8D3D-FCEFF5D5E3E1}" srcOrd="9" destOrd="0" presId="urn:microsoft.com/office/officeart/2005/8/layout/radial1"/>
    <dgm:cxn modelId="{FD38E752-B446-4578-B72A-06D9A2764897}" type="presParOf" srcId="{3D27F03A-CB55-4F38-8D3D-FCEFF5D5E3E1}" destId="{8E273C46-A4A9-41A3-A285-D699D70DB286}" srcOrd="0" destOrd="0" presId="urn:microsoft.com/office/officeart/2005/8/layout/radial1"/>
    <dgm:cxn modelId="{4747E7CA-76AC-4018-804B-BC942E8E5A82}" type="presParOf" srcId="{EB053E74-58AB-4EF2-8026-2E249A01A8FE}" destId="{B472D035-72CB-4B5C-8769-F2759F4496C0}" srcOrd="10" destOrd="0" presId="urn:microsoft.com/office/officeart/2005/8/layout/radial1"/>
    <dgm:cxn modelId="{AC82FE33-64CF-4A60-9486-F33F31796E91}" type="presParOf" srcId="{EB053E74-58AB-4EF2-8026-2E249A01A8FE}" destId="{DEE13A54-2C08-4565-B4E0-CE6F39952371}" srcOrd="11" destOrd="0" presId="urn:microsoft.com/office/officeart/2005/8/layout/radial1"/>
    <dgm:cxn modelId="{1BACED54-3344-4CC8-A553-5A16E271F9CF}" type="presParOf" srcId="{DEE13A54-2C08-4565-B4E0-CE6F39952371}" destId="{16F5935D-904B-473F-A386-790E0A132925}" srcOrd="0" destOrd="0" presId="urn:microsoft.com/office/officeart/2005/8/layout/radial1"/>
    <dgm:cxn modelId="{85BB415A-2856-492E-B89B-7B6121785278}" type="presParOf" srcId="{EB053E74-58AB-4EF2-8026-2E249A01A8FE}" destId="{CF40C7A8-26BD-4487-807A-9751F1B418B9}" srcOrd="12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B7A99-3D2E-4473-9DF3-5F0C5033261B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0B0AE-FEBC-4905-8C6C-E270A75CD0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bstract_colors_wind_aq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3116"/>
            <a:ext cx="7215238" cy="2500330"/>
          </a:xfrm>
        </p:spPr>
        <p:txBody>
          <a:bodyPr>
            <a:normAutofit fontScale="85000" lnSpcReduction="20000"/>
          </a:bodyPr>
          <a:lstStyle/>
          <a:p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FrankRuehl" pitchFamily="34" charset="-79"/>
              </a:rPr>
              <a:t>«ИСПОЛЬЗОВАНИЕ ПРАКТИКО-ОРИЕНТИРОВАННОГО МЕТОДА ОБУЧЕНИЯ ЧЕРЕЗ ПРИОБЩЕНИЕ ВОСПИТАННИКОВ К ТЕХНИЧЕСКОМУ КОНСТРУИРОВАНИЮ И РАЗВИТИЮ ТВОРЧЕСКИХ СПОСОБНОСТЕЙ ДЕТЕЙ»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4285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ПЕДАГОГ МБДОУ Д/С № 1 «АЛЕНЬКИЙ ЦВЕТОЧЕК» г. КАРАЧЕВ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357298"/>
            <a:ext cx="73581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 для педагогов ДОУ на тему: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4786322"/>
            <a:ext cx="50580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Авторы: Кашуба С.В., методист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Дронякина Т.Н., воспитатель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5" name="Рисунок 4" descr="slide-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357430"/>
            <a:ext cx="6286544" cy="4708769"/>
          </a:xfrm>
          <a:prstGeom prst="rect">
            <a:avLst/>
          </a:prstGeom>
        </p:spPr>
      </p:pic>
      <p:pic>
        <p:nvPicPr>
          <p:cNvPr id="6" name="Рисунок 5" descr="Рисунок1.png6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0"/>
            <a:ext cx="6286544" cy="3300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/>
        </p:nvGraphicFramePr>
        <p:xfrm>
          <a:off x="142844" y="142852"/>
          <a:ext cx="9001156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ide-17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Zaranee-vybirat-spetsialnost-stanovitsya-vse-slozhn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5176"/>
            <a:ext cx="9144000" cy="632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7" name="Рисунок 6" descr="Рисунок1.png6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211114"/>
            <a:ext cx="7422750" cy="3896944"/>
          </a:xfrm>
          <a:prstGeom prst="rect">
            <a:avLst/>
          </a:prstGeom>
        </p:spPr>
      </p:pic>
      <p:pic>
        <p:nvPicPr>
          <p:cNvPr id="3" name="Рисунок 2" descr="1fc4442e0376ee898d438c62659c6c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0"/>
            <a:ext cx="7398059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3" name="Рисунок 2" descr="2b7b421c9067184e1955e1f653df093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0"/>
            <a:ext cx="7358114" cy="3587081"/>
          </a:xfrm>
          <a:prstGeom prst="rect">
            <a:avLst/>
          </a:prstGeom>
        </p:spPr>
      </p:pic>
      <p:pic>
        <p:nvPicPr>
          <p:cNvPr id="4" name="Рисунок 3" descr="552b0beae2f3ec06fbca404607ad09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3500438"/>
            <a:ext cx="7358114" cy="3587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4" name="Рисунок 3" descr="2015-10-28-10-13-19-ATLAS-NOVYIH-PROFESSIY.pdf-STDU-View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0"/>
            <a:ext cx="7221310" cy="3793422"/>
          </a:xfrm>
          <a:prstGeom prst="rect">
            <a:avLst/>
          </a:prstGeom>
        </p:spPr>
      </p:pic>
      <p:pic>
        <p:nvPicPr>
          <p:cNvPr id="5" name="Рисунок 4" descr="1192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3786189"/>
            <a:ext cx="7215238" cy="3246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4" name="Рисунок 3" descr="1192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0"/>
            <a:ext cx="7429552" cy="3632226"/>
          </a:xfrm>
          <a:prstGeom prst="rect">
            <a:avLst/>
          </a:prstGeom>
        </p:spPr>
      </p:pic>
      <p:pic>
        <p:nvPicPr>
          <p:cNvPr id="5" name="Рисунок 4" descr="1192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503122"/>
            <a:ext cx="7429552" cy="3574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3" name="Рисунок 2" descr="1209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0"/>
            <a:ext cx="8286808" cy="3342346"/>
          </a:xfrm>
          <a:prstGeom prst="rect">
            <a:avLst/>
          </a:prstGeom>
        </p:spPr>
      </p:pic>
      <p:pic>
        <p:nvPicPr>
          <p:cNvPr id="4" name="Рисунок 3" descr="1209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071810"/>
            <a:ext cx="8286808" cy="3977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strakciya-fon-linii-izgi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9" name="Рисунок 8" descr="bf5bd5606984da2d5cfad46a7a9cea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394174"/>
            <a:ext cx="7500990" cy="3656734"/>
          </a:xfrm>
          <a:prstGeom prst="rect">
            <a:avLst/>
          </a:prstGeom>
        </p:spPr>
      </p:pic>
      <p:pic>
        <p:nvPicPr>
          <p:cNvPr id="8" name="Рисунок 7" descr="a865bf6fbc61cfbe0530ce35aea11af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-1"/>
            <a:ext cx="7500990" cy="3656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177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Дронякина Татьяна Николаевна  ОБРАЗОВАНИЕ: ВЫСШЕЕ  СТАЖ ПЕДАГОГИЧЕСКОЙ ДЕЯТЕЛЬНОСТИ:  КВАЛИФИКАЦИОННАЯ КАТЕГОРИЯ: ВЫСШАЯ</dc:title>
  <dc:creator>admin</dc:creator>
  <cp:lastModifiedBy>Windows User</cp:lastModifiedBy>
  <cp:revision>9</cp:revision>
  <dcterms:created xsi:type="dcterms:W3CDTF">2019-02-08T13:00:11Z</dcterms:created>
  <dcterms:modified xsi:type="dcterms:W3CDTF">2020-04-03T12:48:29Z</dcterms:modified>
</cp:coreProperties>
</file>