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cd14f2fc0e0259cac46092de3d24c6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18_igr_ho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03321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1540133513_bogorodskaja-igrushka-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77942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b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dirty="0" smtClean="0"/>
          </a:p>
          <a:p>
            <a:pPr algn="ctr"/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1000-865-dbbb0004733b088d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41"/>
            <a:ext cx="8784976" cy="6807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age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6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mage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59" y="0"/>
            <a:ext cx="9146159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User\Desktop\image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568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138903101_57c484f6063c116256318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05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Н.Максимов, Царь Дадон и петушок, 1950 г._287_norma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4046562" y="0"/>
            <a:ext cx="4046562" cy="5073766"/>
          </a:xfrm>
          <a:prstGeom prst="rect">
            <a:avLst/>
          </a:prstGeom>
          <a:noFill/>
        </p:spPr>
      </p:pic>
      <p:pic>
        <p:nvPicPr>
          <p:cNvPr id="9219" name="Picture 3" descr="C:\Users\User\Desktop\5a2321e71d9847f4b3d4265d9bdea5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4060313" cy="5731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russianmuz_10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0007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хническая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2020-02-03T08:18:03Z</dcterms:created>
  <dcterms:modified xsi:type="dcterms:W3CDTF">2020-03-29T15:17:01Z</dcterms:modified>
</cp:coreProperties>
</file>