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577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478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6973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771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7776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892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812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211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882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08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147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693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39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255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589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05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0D51B-CEB1-4EBD-A1C9-14D1EA47A4C5}" type="datetimeFigureOut">
              <a:rPr lang="ru-RU" smtClean="0"/>
              <a:t>16.04.2018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7DF358E-95F2-40E4-B4AB-680DF9CFC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806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7">
            <a:extLst>
              <a:ext uri="{FF2B5EF4-FFF2-40B4-BE49-F238E27FC236}">
                <a16:creationId xmlns:a16="http://schemas.microsoft.com/office/drawing/2014/main" id="{0ADFFC45-3DC9-4433-926F-043E879D9DF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9">
            <a:extLst>
              <a:ext uri="{FF2B5EF4-FFF2-40B4-BE49-F238E27FC236}">
                <a16:creationId xmlns:a16="http://schemas.microsoft.com/office/drawing/2014/main" id="{B5F26A87-0610-435F-AA13-BD658385C9D9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67230" y="-8468"/>
            <a:ext cx="4763558" cy="6866467"/>
            <a:chOff x="67175" y="-8467"/>
            <a:chExt cx="4763558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6321436-5AAD-4FB6-BB0D-316D4540E82A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448300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4B0BD33-3D46-4F43-947A-825DFEF6106A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67175" y="3681413"/>
              <a:ext cx="4763558" cy="3176587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  <a:alpha val="8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92E26C27-E1F5-47DC-9F83-469D196C55D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58764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95F944E7-2B4E-4AE2-B4DB-846FF8AE0B7A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80730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FF14952D-390F-46CC-B302-73DDD9C4160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9621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7">
              <a:extLst>
                <a:ext uri="{FF2B5EF4-FFF2-40B4-BE49-F238E27FC236}">
                  <a16:creationId xmlns:a16="http://schemas.microsoft.com/office/drawing/2014/main" id="{867CDE55-B22A-40D0-882A-9452919EEC28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11788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8C409231-C942-4808-B529-DAC32A7DB00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448954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9370F01-B8C9-4CE4-824C-92B2792E6ED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36497" y="-8468"/>
            <a:ext cx="5074930" cy="6866468"/>
          </a:xfrm>
          <a:custGeom>
            <a:avLst/>
            <a:gdLst>
              <a:gd name="connsiteX0" fmla="*/ 0 w 5074930"/>
              <a:gd name="connsiteY0" fmla="*/ 0 h 6858000"/>
              <a:gd name="connsiteX1" fmla="*/ 1249825 w 5074930"/>
              <a:gd name="connsiteY1" fmla="*/ 0 h 6858000"/>
              <a:gd name="connsiteX2" fmla="*/ 1249825 w 5074930"/>
              <a:gd name="connsiteY2" fmla="*/ 8457 h 6858000"/>
              <a:gd name="connsiteX3" fmla="*/ 5074930 w 5074930"/>
              <a:gd name="connsiteY3" fmla="*/ 8457 h 6858000"/>
              <a:gd name="connsiteX4" fmla="*/ 5074930 w 5074930"/>
              <a:gd name="connsiteY4" fmla="*/ 6858000 h 6858000"/>
              <a:gd name="connsiteX5" fmla="*/ 1249825 w 5074930"/>
              <a:gd name="connsiteY5" fmla="*/ 6858000 h 6858000"/>
              <a:gd name="connsiteX6" fmla="*/ 1109383 w 507493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74930" h="6858000">
                <a:moveTo>
                  <a:pt x="0" y="0"/>
                </a:moveTo>
                <a:lnTo>
                  <a:pt x="1249825" y="0"/>
                </a:lnTo>
                <a:lnTo>
                  <a:pt x="1249825" y="8457"/>
                </a:lnTo>
                <a:lnTo>
                  <a:pt x="5074930" y="8457"/>
                </a:lnTo>
                <a:lnTo>
                  <a:pt x="5074930" y="6858000"/>
                </a:lnTo>
                <a:lnTo>
                  <a:pt x="1249825" y="6858000"/>
                </a:lnTo>
                <a:lnTo>
                  <a:pt x="1109383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E4D026-F90A-40DC-AFF6-8B0CA45B5D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7335" y="1282701"/>
            <a:ext cx="5096060" cy="4307148"/>
          </a:xfrm>
        </p:spPr>
        <p:txBody>
          <a:bodyPr anchor="ctr">
            <a:normAutofit/>
          </a:bodyPr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виды </a:t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13EAB8A-FC1F-42A8-B170-2822A7DF8D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21120" y="2463283"/>
            <a:ext cx="3602567" cy="1509932"/>
          </a:xfrm>
        </p:spPr>
        <p:txBody>
          <a:bodyPr anchor="ctr">
            <a:normAutofit fontScale="85000" lnSpcReduction="10000"/>
          </a:bodyPr>
          <a:lstStyle/>
          <a:p>
            <a:pPr algn="l"/>
            <a:endParaRPr lang="ru-RU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Армяновская</a:t>
            </a:r>
            <a:r>
              <a:rPr lang="ru-RU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</a:t>
            </a:r>
          </a:p>
          <a:p>
            <a:r>
              <a:rPr lang="ru-RU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класс</a:t>
            </a:r>
          </a:p>
        </p:txBody>
      </p:sp>
    </p:spTree>
    <p:extLst>
      <p:ext uri="{BB962C8B-B14F-4D97-AF65-F5344CB8AC3E}">
        <p14:creationId xmlns:p14="http://schemas.microsoft.com/office/powerpoint/2010/main" val="2118917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nout2\AppData\Local\Microsoft\Windows\INetCache\Content.Word\iKFS6SPCG.JPG">
            <a:extLst>
              <a:ext uri="{FF2B5EF4-FFF2-40B4-BE49-F238E27FC236}">
                <a16:creationId xmlns:a16="http://schemas.microsoft.com/office/drawing/2014/main" id="{D1FC859C-5280-4544-A3D4-8C529504737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442" y="451729"/>
            <a:ext cx="6298111" cy="3894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nout2\AppData\Local\Microsoft\Windows\INetCache\Content.Word\i7FS3GMIL.JPG">
            <a:extLst>
              <a:ext uri="{FF2B5EF4-FFF2-40B4-BE49-F238E27FC236}">
                <a16:creationId xmlns:a16="http://schemas.microsoft.com/office/drawing/2014/main" id="{1CF88166-D2BC-4E2E-97F2-74DFF58F78F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43" y="2399152"/>
            <a:ext cx="5215255" cy="391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D691B2D-70D2-4796-B159-D23E4828FEF6}"/>
              </a:ext>
            </a:extLst>
          </p:cNvPr>
          <p:cNvSpPr/>
          <p:nvPr/>
        </p:nvSpPr>
        <p:spPr>
          <a:xfrm>
            <a:off x="1056869" y="684402"/>
            <a:ext cx="34421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Sand Art</a:t>
            </a:r>
            <a:r>
              <a:rPr lang="en-US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 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7912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6F52D1-D75B-465A-B311-E485E9989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9673" y="81212"/>
            <a:ext cx="3740950" cy="1646302"/>
          </a:xfrm>
        </p:spPr>
        <p:txBody>
          <a:bodyPr/>
          <a:lstStyle/>
          <a:p>
            <a:r>
              <a:rPr lang="en-US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Shadow art </a:t>
            </a:r>
            <a:endParaRPr lang="ru-RU" dirty="0"/>
          </a:p>
        </p:txBody>
      </p:sp>
      <p:pic>
        <p:nvPicPr>
          <p:cNvPr id="3" name="Рисунок 2" descr="C:\Users\Таня\Desktop\конференция\загруженное.jpg">
            <a:extLst>
              <a:ext uri="{FF2B5EF4-FFF2-40B4-BE49-F238E27FC236}">
                <a16:creationId xmlns:a16="http://schemas.microsoft.com/office/drawing/2014/main" id="{EA45A417-961E-4626-A046-2B17F4A46FB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174" y="3628415"/>
            <a:ext cx="4560868" cy="2631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Таня\Desktop\конференция\загруженное (8).jpg">
            <a:extLst>
              <a:ext uri="{FF2B5EF4-FFF2-40B4-BE49-F238E27FC236}">
                <a16:creationId xmlns:a16="http://schemas.microsoft.com/office/drawing/2014/main" id="{FBBD9602-3968-4A61-BECC-8200990C002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708" y="640293"/>
            <a:ext cx="4495800" cy="264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Таня\Desktop\конференция\загруженное.png">
            <a:extLst>
              <a:ext uri="{FF2B5EF4-FFF2-40B4-BE49-F238E27FC236}">
                <a16:creationId xmlns:a16="http://schemas.microsoft.com/office/drawing/2014/main" id="{0CBE0A87-6EEC-4771-B40C-29EE0C48638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040" y="1961093"/>
            <a:ext cx="3268286" cy="4298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32809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789C52-E57D-4606-8FBA-3A48454084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6" y="531845"/>
            <a:ext cx="3755399" cy="867747"/>
          </a:xfrm>
        </p:spPr>
        <p:txBody>
          <a:bodyPr/>
          <a:lstStyle/>
          <a:p>
            <a:r>
              <a:rPr lang="en-US" sz="4400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Book carving</a:t>
            </a:r>
            <a:endParaRPr lang="ru-RU" sz="4400" b="1" i="1" u="sng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Таня\Desktop\конференция\загруженное (10).jpg">
            <a:extLst>
              <a:ext uri="{FF2B5EF4-FFF2-40B4-BE49-F238E27FC236}">
                <a16:creationId xmlns:a16="http://schemas.microsoft.com/office/drawing/2014/main" id="{C5686A50-FD75-489B-A01B-339221A18AB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049" y="698372"/>
            <a:ext cx="3952240" cy="23094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Таня\Desktop\конференция\загруженное (1).png">
            <a:extLst>
              <a:ext uri="{FF2B5EF4-FFF2-40B4-BE49-F238E27FC236}">
                <a16:creationId xmlns:a16="http://schemas.microsoft.com/office/drawing/2014/main" id="{FEBB8ED9-1336-4D5A-848E-F5F80F12DC9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225" y="3449983"/>
            <a:ext cx="4670425" cy="3123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Таня\Desktop\конференция\загруженное (15).jpg">
            <a:extLst>
              <a:ext uri="{FF2B5EF4-FFF2-40B4-BE49-F238E27FC236}">
                <a16:creationId xmlns:a16="http://schemas.microsoft.com/office/drawing/2014/main" id="{31F89729-12AA-4408-BADA-568806A4BF7C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47" y="1881168"/>
            <a:ext cx="4676335" cy="292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3771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A7CC44-90B7-4C3D-BD54-947040D7EC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0800000" flipV="1">
            <a:off x="1507064" y="671804"/>
            <a:ext cx="2629153" cy="765110"/>
          </a:xfrm>
        </p:spPr>
        <p:txBody>
          <a:bodyPr/>
          <a:lstStyle/>
          <a:p>
            <a:r>
              <a:rPr lang="en-US" sz="4400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4400" b="1" i="1" u="sng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oney</a:t>
            </a:r>
            <a:r>
              <a:rPr lang="ru-RU" sz="4400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endParaRPr lang="ru-RU" sz="4400" b="1" i="1" u="sng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nout2\AppData\Local\Microsoft\Windows\INetCache\Content.Word\iTTKI20R6.jpg">
            <a:extLst>
              <a:ext uri="{FF2B5EF4-FFF2-40B4-BE49-F238E27FC236}">
                <a16:creationId xmlns:a16="http://schemas.microsoft.com/office/drawing/2014/main" id="{FFB6F642-CA7A-4526-974D-DE3D0A23A4E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663" y="1054359"/>
            <a:ext cx="5049520" cy="3787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Таня\Desktop\конференция\загруженное (18).jpg">
            <a:extLst>
              <a:ext uri="{FF2B5EF4-FFF2-40B4-BE49-F238E27FC236}">
                <a16:creationId xmlns:a16="http://schemas.microsoft.com/office/drawing/2014/main" id="{783120EF-71BB-40F4-8895-8BA2FEEABFD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02" y="2146041"/>
            <a:ext cx="5226050" cy="4206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009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3F9865-8560-42F2-9F8B-F66F1DDE95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6" y="1184988"/>
            <a:ext cx="3214223" cy="186612"/>
          </a:xfrm>
        </p:spPr>
        <p:txBody>
          <a:bodyPr/>
          <a:lstStyle/>
          <a:p>
            <a:r>
              <a:rPr lang="ru-RU" sz="4400" b="1" i="1" u="sng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Scott</a:t>
            </a:r>
            <a:r>
              <a:rPr lang="ru-RU" sz="4400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u="sng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Wade</a:t>
            </a:r>
            <a:r>
              <a:rPr lang="ru-RU" sz="4400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i="1" u="sng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Таня\Desktop\конференция\загруженное (19).jpg">
            <a:extLst>
              <a:ext uri="{FF2B5EF4-FFF2-40B4-BE49-F238E27FC236}">
                <a16:creationId xmlns:a16="http://schemas.microsoft.com/office/drawing/2014/main" id="{525F6985-ED4C-4D8C-93C8-C988E826003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20" y="2324911"/>
            <a:ext cx="5296172" cy="3850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Таня\Desktop\конференция\загруженное (21).jpg">
            <a:extLst>
              <a:ext uri="{FF2B5EF4-FFF2-40B4-BE49-F238E27FC236}">
                <a16:creationId xmlns:a16="http://schemas.microsoft.com/office/drawing/2014/main" id="{12012DD1-9529-493A-B03A-995E60D9821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644" y="1184988"/>
            <a:ext cx="4946623" cy="3260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285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8833BF-C603-481B-8E41-20446E92D4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5141" y="659709"/>
            <a:ext cx="4025986" cy="1010471"/>
          </a:xfrm>
        </p:spPr>
        <p:txBody>
          <a:bodyPr/>
          <a:lstStyle/>
          <a:p>
            <a:r>
              <a:rPr lang="ru-RU" sz="4400" b="1" i="1" u="sng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GreenWord</a:t>
            </a:r>
            <a:endParaRPr lang="ru-RU" sz="4400" i="1" u="sng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Таня\Desktop\конференция\загруженное (23).jpg">
            <a:extLst>
              <a:ext uri="{FF2B5EF4-FFF2-40B4-BE49-F238E27FC236}">
                <a16:creationId xmlns:a16="http://schemas.microsoft.com/office/drawing/2014/main" id="{86EEA68E-CFFF-4645-B23B-01F1C25DD3E4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293" y="2789352"/>
            <a:ext cx="5673090" cy="3545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Таня\Desktop\конференция\загруженное (24).jpg">
            <a:extLst>
              <a:ext uri="{FF2B5EF4-FFF2-40B4-BE49-F238E27FC236}">
                <a16:creationId xmlns:a16="http://schemas.microsoft.com/office/drawing/2014/main" id="{3A1FC2CD-3F5C-4DFB-8FE8-A1CE7E7F5C6F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7412" y="1099226"/>
            <a:ext cx="4990290" cy="3463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3522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16E479-290F-46CE-B3BD-B88B09968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181" y="3116425"/>
            <a:ext cx="7678466" cy="1380929"/>
          </a:xfrm>
        </p:spPr>
        <p:txBody>
          <a:bodyPr>
            <a:noAutofit/>
          </a:bodyPr>
          <a:lstStyle/>
          <a:p>
            <a:r>
              <a:rPr lang="ru-RU" sz="6000" b="1" i="1" u="sng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91702805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22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Современные виды  искусств</vt:lpstr>
      <vt:lpstr>Презентация PowerPoint</vt:lpstr>
      <vt:lpstr>Shadow art </vt:lpstr>
      <vt:lpstr>Book carving</vt:lpstr>
      <vt:lpstr>Money art</vt:lpstr>
      <vt:lpstr>Scott Wade </vt:lpstr>
      <vt:lpstr>GreenWord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виды искусств</dc:title>
  <dc:creator>Светлана Алламурадова</dc:creator>
  <cp:lastModifiedBy>Светлана Алламурадова</cp:lastModifiedBy>
  <cp:revision>11</cp:revision>
  <dcterms:created xsi:type="dcterms:W3CDTF">2018-04-11T11:50:47Z</dcterms:created>
  <dcterms:modified xsi:type="dcterms:W3CDTF">2018-04-16T10:11:28Z</dcterms:modified>
</cp:coreProperties>
</file>