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66" r:id="rId20"/>
    <p:sldId id="268" r:id="rId21"/>
    <p:sldId id="269" r:id="rId22"/>
    <p:sldId id="267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85" autoAdjust="0"/>
  </p:normalViewPr>
  <p:slideViewPr>
    <p:cSldViewPr>
      <p:cViewPr varScale="1">
        <p:scale>
          <a:sx n="68" d="100"/>
          <a:sy n="68" d="100"/>
        </p:scale>
        <p:origin x="-144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53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08.02.2020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08.02.2020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08.02.2020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08.02.2020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08.02.2020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collections/search/boards/?text=%D0%B4%D0%B8%D0%B7%D0%B0%D0%B9%D0%BD%D0%B5%D1%80%20%D0%B8%D0%BD%D1%82%D0%B5%D1%80%D1%8C%D0%B5%D1%80%D0%B0&amp;utm_source=yandex&amp;utm_medium=serp&amp;utm_campaign=dynamic&amp;parent-reqid=1581167157833532-445901508793219965008971-sas3-6032" TargetMode="External"/><Relationship Id="rId2" Type="http://schemas.openxmlformats.org/officeDocument/2006/relationships/hyperlink" Target="https://www.profguide.io/professions/interior-designer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cs typeface="Arabic Typesetting" pitchFamily="66" charset="-78"/>
              </a:rPr>
              <a:t>МОЯ БУДУЩАЯ ПРОФЕССИЯ - ДИЗАЙНЕР ИНТЕРЬЕРОВ</a:t>
            </a:r>
            <a:endParaRPr lang="ru-RU" dirty="0">
              <a:solidFill>
                <a:srgbClr val="FF0000"/>
              </a:solidFill>
              <a:cs typeface="Arabic Typesetting" pitchFamily="66" charset="-7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4293096"/>
            <a:ext cx="7772400" cy="1440160"/>
          </a:xfrm>
        </p:spPr>
        <p:txBody>
          <a:bodyPr>
            <a:normAutofit fontScale="85000" lnSpcReduction="20000"/>
          </a:bodyPr>
          <a:lstStyle/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r>
              <a:rPr lang="ru-RU" sz="3000" dirty="0" smtClean="0">
                <a:solidFill>
                  <a:schemeClr val="accent3">
                    <a:lumMod val="50000"/>
                  </a:schemeClr>
                </a:solidFill>
              </a:rPr>
              <a:t>Выполнила обучающаяся 6 класса МБОУ</a:t>
            </a:r>
          </a:p>
          <a:p>
            <a:r>
              <a:rPr lang="ru-RU" sz="3000" dirty="0" smtClean="0">
                <a:solidFill>
                  <a:schemeClr val="accent3">
                    <a:lumMod val="50000"/>
                  </a:schemeClr>
                </a:solidFill>
              </a:rPr>
              <a:t> «</a:t>
            </a:r>
            <a:r>
              <a:rPr lang="ru-RU" sz="3000" dirty="0" err="1" smtClean="0">
                <a:solidFill>
                  <a:schemeClr val="accent3">
                    <a:lumMod val="50000"/>
                  </a:schemeClr>
                </a:solidFill>
              </a:rPr>
              <a:t>Мозжухинская</a:t>
            </a:r>
            <a:r>
              <a:rPr lang="ru-RU" sz="3000" dirty="0" smtClean="0">
                <a:solidFill>
                  <a:schemeClr val="accent3">
                    <a:lumMod val="50000"/>
                  </a:schemeClr>
                </a:solidFill>
              </a:rPr>
              <a:t> ООШ»</a:t>
            </a:r>
          </a:p>
          <a:p>
            <a:r>
              <a:rPr lang="ru-RU" sz="3000" dirty="0" err="1" smtClean="0">
                <a:solidFill>
                  <a:schemeClr val="accent3">
                    <a:lumMod val="50000"/>
                  </a:schemeClr>
                </a:solidFill>
              </a:rPr>
              <a:t>Чиркова</a:t>
            </a:r>
            <a:r>
              <a:rPr lang="ru-RU" sz="3000" dirty="0" smtClean="0">
                <a:solidFill>
                  <a:schemeClr val="accent3">
                    <a:lumMod val="50000"/>
                  </a:schemeClr>
                </a:solidFill>
              </a:rPr>
              <a:t> Ольга</a:t>
            </a:r>
            <a:endParaRPr lang="ru-RU" sz="30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Этапы работы над проектом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914872"/>
          </a:xfrm>
        </p:spPr>
        <p:txBody>
          <a:bodyPr>
            <a:normAutofit fontScale="62500" lnSpcReduction="20000"/>
          </a:bodyPr>
          <a:lstStyle/>
          <a:p>
            <a:r>
              <a:rPr lang="ru-RU" sz="3200" b="1" dirty="0" smtClean="0"/>
              <a:t>Дизайнер интерьеров — это человек, который делает обстановку помещения неповторимой, функциональной и стильной. Задачи специалиста можно разделить на следующие пункты (этапы):</a:t>
            </a:r>
          </a:p>
          <a:p>
            <a:r>
              <a:rPr lang="ru-RU" sz="3200" b="1" dirty="0" smtClean="0"/>
              <a:t>Встреча с заказчиком. На этом этапе дизайнер встречается с клиентом, фиксирует все его пожелания. Прежде всего, специалист показывает </a:t>
            </a:r>
            <a:r>
              <a:rPr lang="ru-RU" sz="3200" b="1" dirty="0" err="1" smtClean="0"/>
              <a:t>портфолио</a:t>
            </a:r>
            <a:r>
              <a:rPr lang="ru-RU" sz="3200" b="1" dirty="0" smtClean="0"/>
              <a:t> своих предыдущих работ, затем осматривает место для оформления. Производит замеры, подсчитывает объём работ, уточняет кто и в каком количестве будет жить в помещении, хобби и интересы всех членов семьи. Заканчивается такая встреча коммерческим предложением по цене и срокам. Если заказчика предложение устроило, договариваются о сотрудничестве. По взаимной договорённости сторон, дизайнер может вести проект удалённо в некоторых случаях.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Этапы работы над проектом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98688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Планирование. Оформитель создаёт проект, на который может уходить от нескольких дней до месяца. На протяжении этого времени дизайнер активно общается с клиентом, обсуждая детали и пожелания. Проект разрабатывается в несколько этапов: создание эскиза, чертежей, макетов, корректировка. Прорабатывается план расстановки мебели, разводки электричества, типа напольного покрытия и т.д.</a:t>
            </a:r>
          </a:p>
          <a:p>
            <a:r>
              <a:rPr lang="ru-RU" b="1" dirty="0" smtClean="0"/>
              <a:t>Презентация. После всех внесённых корректировок в проект дизайнер согласовывает окончательную версию с заказчиком, затем презентует комплекты изображений. На них клиент может увидеть версию своего будущего дизайна в нескольких ракурсах.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32584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Этапы работы над проектом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986880"/>
          </a:xfrm>
        </p:spPr>
        <p:txBody>
          <a:bodyPr>
            <a:normAutofit fontScale="25000" lnSpcReduction="20000"/>
          </a:bodyPr>
          <a:lstStyle/>
          <a:p>
            <a:r>
              <a:rPr lang="ru-RU" sz="9600" b="1" dirty="0" smtClean="0"/>
              <a:t>Разработка технической документации. На этом этапе специалист готовит комплект документации, на которой имеется информация о размерах, узлах, профилях инженерных сетей и др. Вдобавок к этому, дизайнер составляет сметы, в которых указывается количество необходимых материалов.</a:t>
            </a:r>
          </a:p>
          <a:p>
            <a:r>
              <a:rPr lang="ru-RU" sz="9600" b="1" dirty="0" smtClean="0"/>
              <a:t>Контроль за воплощением проекта. Обычно дополнительная, но необходимая услуга. На этом этапе техническая документация передаётся строительной бригаде и начинаются работы по реализации проекта. Дизайнер следит за чётким следованием плану: выбор строительных материалов, оборудования, мебели, аксессуаров и т.д.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Особенности работы над проектом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Дизайнер разрабатывает план в соответствии с полом, возрастом и увлечениями будущих жильцов. Цель — сделать нахождение в помещении максимально комфортным для всех. Также необходимо соблюдение всех норм по </a:t>
            </a:r>
            <a:r>
              <a:rPr lang="ru-RU" b="1" dirty="0" err="1" smtClean="0"/>
              <a:t>ГОСТу</a:t>
            </a:r>
            <a:r>
              <a:rPr lang="ru-RU" b="1" dirty="0" smtClean="0"/>
              <a:t> и </a:t>
            </a:r>
            <a:r>
              <a:rPr lang="ru-RU" b="1" dirty="0" err="1" smtClean="0"/>
              <a:t>СНИПу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869160"/>
            <a:ext cx="818388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Личные качества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482824"/>
          </a:xfrm>
        </p:spPr>
        <p:txBody>
          <a:bodyPr>
            <a:normAutofit fontScale="25000" lnSpcReduction="20000"/>
          </a:bodyPr>
          <a:lstStyle/>
          <a:p>
            <a:endParaRPr lang="ru-RU" sz="7700" b="1" dirty="0" smtClean="0">
              <a:solidFill>
                <a:srgbClr val="FF0000"/>
              </a:solidFill>
            </a:endParaRPr>
          </a:p>
          <a:p>
            <a:r>
              <a:rPr lang="ru-RU" sz="10400" b="1" dirty="0" smtClean="0"/>
              <a:t>Ответственность — дизайнер отвечает не просто за красивый интерьер, но ещё и за комфорт проживания или работы в помещении. В другом случае репутация будет испорчена и к такому специалисту не станут обращаться;</a:t>
            </a:r>
          </a:p>
          <a:p>
            <a:r>
              <a:rPr lang="ru-RU" sz="10400" b="1" dirty="0" smtClean="0"/>
              <a:t>Трудолюбие — всё хорошее требует много времени и сил. Чтобы создать уникальный и качественный проект нужно много и усердно работать;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157192"/>
            <a:ext cx="8183880" cy="87784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Личные качества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842864"/>
          </a:xfrm>
        </p:spPr>
        <p:txBody>
          <a:bodyPr>
            <a:normAutofit fontScale="25000" lnSpcReduction="20000"/>
          </a:bodyPr>
          <a:lstStyle/>
          <a:p>
            <a:r>
              <a:rPr lang="ru-RU" sz="10400" b="1" dirty="0" smtClean="0"/>
              <a:t>Коммуникабельность — специалисту необходимо грамотно и чётко доносить мысль. Умение слушать и слышать, так как взаимодействие с заказчиком и его пожеланиями — самая важная часть работы дизайнера;</a:t>
            </a:r>
          </a:p>
          <a:p>
            <a:r>
              <a:rPr lang="ru-RU" sz="10400" b="1" dirty="0" smtClean="0"/>
              <a:t>Управленческие навыки — во время реализации проекта нужно работать в команде со сметчиками, проектировщиками, строительной бригадой. Специалист по дизайну умеет сплотить всех участников, мотивировать, распределить задачи и следить за сроками выполнения;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Личные качества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600" b="1" dirty="0" err="1" smtClean="0"/>
              <a:t>Креативность</a:t>
            </a:r>
            <a:r>
              <a:rPr lang="ru-RU" sz="2600" b="1" dirty="0" smtClean="0"/>
              <a:t> — дизайнер мыслит нестандартно, имеет художественный вкус и уникальный взгляд на вещи. Придумывает нестандартные решения при необходимости;</a:t>
            </a:r>
          </a:p>
          <a:p>
            <a:r>
              <a:rPr lang="ru-RU" sz="2600" b="1" dirty="0" smtClean="0"/>
              <a:t>Творческий потенциал — постоянно генерирует идеи. Если становится затруднительно или наступает «творческий кризис», придумывать, где и как находить такие задумки;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Что должен знать дизайнер интерьеров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482824"/>
          </a:xfrm>
        </p:spPr>
        <p:txBody>
          <a:bodyPr>
            <a:normAutofit fontScale="70000" lnSpcReduction="20000"/>
          </a:bodyPr>
          <a:lstStyle/>
          <a:p>
            <a:r>
              <a:rPr lang="ru-RU" sz="3400" b="1" dirty="0" smtClean="0"/>
              <a:t>Чтобы работать дизайнером интерьеров необходимо разбираться в следующем:</a:t>
            </a:r>
          </a:p>
          <a:p>
            <a:endParaRPr lang="ru-RU" sz="3400" b="1" dirty="0" smtClean="0"/>
          </a:p>
          <a:p>
            <a:r>
              <a:rPr lang="ru-RU" sz="3400" b="1" dirty="0" smtClean="0"/>
              <a:t>знать нормы и законы проектной документации, а также её разрабатывать;</a:t>
            </a:r>
          </a:p>
          <a:p>
            <a:r>
              <a:rPr lang="ru-RU" sz="3400" b="1" dirty="0" smtClean="0"/>
              <a:t>методы моделирования архитектурного и </a:t>
            </a:r>
            <a:r>
              <a:rPr lang="ru-RU" sz="3400" b="1" dirty="0" err="1" smtClean="0"/>
              <a:t>дизайн-проектирования</a:t>
            </a:r>
            <a:r>
              <a:rPr lang="ru-RU" sz="3400" b="1" dirty="0" smtClean="0"/>
              <a:t>, организации пространства;</a:t>
            </a:r>
          </a:p>
          <a:p>
            <a:endParaRPr lang="ru-RU" sz="3400" b="1" dirty="0" smtClean="0"/>
          </a:p>
          <a:p>
            <a:r>
              <a:rPr lang="ru-RU" sz="3400" b="1" dirty="0" smtClean="0"/>
              <a:t>закономерности зрительного восприятия;</a:t>
            </a:r>
          </a:p>
          <a:p>
            <a:r>
              <a:rPr lang="ru-RU" sz="3400" b="1" dirty="0" smtClean="0"/>
              <a:t>актуальные строительные технологии: какие материалы для чего используются;</a:t>
            </a:r>
            <a:endParaRPr lang="ru-RU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Что должен знать дизайнер интерьеров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482824"/>
          </a:xfrm>
        </p:spPr>
        <p:txBody>
          <a:bodyPr>
            <a:noAutofit/>
          </a:bodyPr>
          <a:lstStyle/>
          <a:p>
            <a:r>
              <a:rPr lang="ru-RU" sz="2600" b="1" dirty="0" smtClean="0"/>
              <a:t>знать все существующие стили дизайна интерьера, архитектуры, изобразительного искусства;</a:t>
            </a:r>
          </a:p>
          <a:p>
            <a:r>
              <a:rPr lang="ru-RU" sz="2600" b="1" dirty="0" smtClean="0"/>
              <a:t>для воспроизведения своих замыслов уметь пользоваться программами: </a:t>
            </a:r>
            <a:r>
              <a:rPr lang="ru-RU" sz="2600" b="1" dirty="0" err="1" smtClean="0"/>
              <a:t>Adobe</a:t>
            </a:r>
            <a:r>
              <a:rPr lang="ru-RU" sz="2600" b="1" dirty="0" smtClean="0"/>
              <a:t> </a:t>
            </a:r>
            <a:r>
              <a:rPr lang="ru-RU" sz="2600" b="1" dirty="0" err="1" smtClean="0"/>
              <a:t>Photoshop</a:t>
            </a:r>
            <a:r>
              <a:rPr lang="ru-RU" sz="2600" b="1" dirty="0" smtClean="0"/>
              <a:t>, 3DsMax, </a:t>
            </a:r>
            <a:r>
              <a:rPr lang="ru-RU" sz="2600" b="1" dirty="0" err="1" smtClean="0"/>
              <a:t>ArchiCad</a:t>
            </a:r>
            <a:r>
              <a:rPr lang="ru-RU" sz="2600" b="1" dirty="0" smtClean="0"/>
              <a:t>, </a:t>
            </a:r>
            <a:r>
              <a:rPr lang="ru-RU" sz="2600" b="1" dirty="0" err="1" smtClean="0"/>
              <a:t>Sketchup</a:t>
            </a:r>
            <a:r>
              <a:rPr lang="ru-RU" sz="2600" b="1" dirty="0" smtClean="0"/>
              <a:t>, </a:t>
            </a:r>
            <a:r>
              <a:rPr lang="ru-RU" sz="2600" b="1" dirty="0" err="1" smtClean="0"/>
              <a:t>Revit</a:t>
            </a:r>
            <a:r>
              <a:rPr lang="ru-RU" sz="2600" b="1" dirty="0" smtClean="0"/>
              <a:t>, </a:t>
            </a:r>
            <a:r>
              <a:rPr lang="ru-RU" sz="2600" b="1" dirty="0" err="1" smtClean="0"/>
              <a:t>AutoCad</a:t>
            </a:r>
            <a:r>
              <a:rPr lang="ru-RU" sz="2600" b="1" dirty="0" smtClean="0"/>
              <a:t>;</a:t>
            </a:r>
          </a:p>
          <a:p>
            <a:r>
              <a:rPr lang="ru-RU" sz="2600" b="1" dirty="0" smtClean="0"/>
              <a:t>работать в команде со строительной бригадой, обсуждать план действий, материалы, проектные решения.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968" y="2564904"/>
            <a:ext cx="4402832" cy="180020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Я уже делаю первые шаги в выбранной профессии!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1026" name="Picture 2" descr="G:\конкурсы\ольга чиркова презентация конкурс профессия\20200205_111504_resize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764704"/>
            <a:ext cx="3456384" cy="489654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581128"/>
            <a:ext cx="8101528" cy="145391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Мой выбор обусловлен желанием сделать окружающий мир красивее и комфортнее!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User\Desktop\a78a9624a8d77b786ef28fb0e47859c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7544" y="476672"/>
            <a:ext cx="8248063" cy="418782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3573016"/>
            <a:ext cx="4032448" cy="216024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Мне интересно и лепить, и рисовать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2050" name="Picture 2" descr="G:\конкурсы\ольга чиркова презентация конкурс профессия\IMG-20200205-WA00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476672"/>
            <a:ext cx="4320480" cy="2826767"/>
          </a:xfrm>
          <a:prstGeom prst="rect">
            <a:avLst/>
          </a:prstGeom>
          <a:noFill/>
        </p:spPr>
      </p:pic>
      <p:pic>
        <p:nvPicPr>
          <p:cNvPr id="5" name="Picture 3" descr="G:\конкурсы\ольга чиркова презентация конкурс профессия\20200205_111530_resiz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76672"/>
            <a:ext cx="3419872" cy="2564904"/>
          </a:xfrm>
          <a:prstGeom prst="rect">
            <a:avLst/>
          </a:prstGeom>
          <a:noFill/>
        </p:spPr>
      </p:pic>
      <p:pic>
        <p:nvPicPr>
          <p:cNvPr id="2051" name="Picture 3" descr="G:\конкурсы\ольга чиркова презентация конкурс профессия\IMG-20200205-WA00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573016"/>
            <a:ext cx="3672408" cy="221171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5157192"/>
            <a:ext cx="5544616" cy="1152128"/>
          </a:xfrm>
        </p:spPr>
        <p:txBody>
          <a:bodyPr>
            <a:noAutofit/>
          </a:bodyPr>
          <a:lstStyle/>
          <a:p>
            <a:pPr algn="just"/>
            <a:r>
              <a:rPr lang="ru-RU" sz="3200" dirty="0" smtClean="0">
                <a:solidFill>
                  <a:srgbClr val="FF0000"/>
                </a:solidFill>
              </a:rPr>
              <a:t>Мои маленькие победы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ru-RU" sz="3200" dirty="0" smtClean="0">
                <a:solidFill>
                  <a:srgbClr val="FF0000"/>
                </a:solidFill>
              </a:rPr>
              <a:t>- шаг к большой цели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G:\конкурсы\шаблоны для презентациии для 6 класса\20200207_1111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1158357">
            <a:off x="2188368" y="842112"/>
            <a:ext cx="1671805" cy="2240736"/>
          </a:xfrm>
          <a:prstGeom prst="rect">
            <a:avLst/>
          </a:prstGeom>
          <a:noFill/>
        </p:spPr>
      </p:pic>
      <p:pic>
        <p:nvPicPr>
          <p:cNvPr id="1027" name="Picture 3" descr="G:\конкурсы\шаблоны для презентациии для 6 класса\20200207_111116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209271">
            <a:off x="839283" y="2876301"/>
            <a:ext cx="1674186" cy="2232248"/>
          </a:xfrm>
          <a:prstGeom prst="rect">
            <a:avLst/>
          </a:prstGeom>
          <a:noFill/>
        </p:spPr>
      </p:pic>
      <p:pic>
        <p:nvPicPr>
          <p:cNvPr id="1028" name="Picture 4" descr="G:\конкурсы\шаблоны для презентациии для 6 класса\20200207_1111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1628800"/>
            <a:ext cx="1851670" cy="2448272"/>
          </a:xfrm>
          <a:prstGeom prst="rect">
            <a:avLst/>
          </a:prstGeom>
          <a:noFill/>
        </p:spPr>
      </p:pic>
      <p:pic>
        <p:nvPicPr>
          <p:cNvPr id="1029" name="Picture 5" descr="G:\конкурсы\шаблоны для презентациии для 6 класса\20200207_111143 (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620688"/>
            <a:ext cx="1674186" cy="223224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301208"/>
            <a:ext cx="8183880" cy="10515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СПАСИБО ЗА ВНИМАНИЕ!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lvl="8" algn="just"/>
            <a:r>
              <a:rPr lang="ru-RU" sz="4400" b="1" dirty="0" smtClean="0">
                <a:solidFill>
                  <a:srgbClr val="C00000"/>
                </a:solidFill>
              </a:rPr>
              <a:t>СПАСИБО </a:t>
            </a:r>
          </a:p>
          <a:p>
            <a:pPr lvl="8" algn="just"/>
            <a:r>
              <a:rPr lang="ru-RU" sz="4400" b="1" dirty="0" smtClean="0">
                <a:solidFill>
                  <a:srgbClr val="C00000"/>
                </a:solidFill>
              </a:rPr>
              <a:t>ЗА ВНИМАНИЕ!</a:t>
            </a:r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4098" name="Picture 2" descr="C:\Users\User\Desktop\5781des1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496944" cy="525658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Источники информации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554832"/>
          </a:xfrm>
        </p:spPr>
        <p:txBody>
          <a:bodyPr>
            <a:normAutofit fontScale="70000" lnSpcReduction="20000"/>
          </a:bodyPr>
          <a:lstStyle/>
          <a:p>
            <a:r>
              <a:rPr lang="ru-RU" sz="3400" dirty="0" smtClean="0"/>
              <a:t>Интернет-ресурсы</a:t>
            </a:r>
          </a:p>
          <a:p>
            <a:r>
              <a:rPr lang="ru-RU" sz="3400" u="sng" dirty="0" smtClean="0">
                <a:hlinkClick r:id="rId2"/>
              </a:rPr>
              <a:t>Https://www.Profguide.Io/professions/interior-designer.Html</a:t>
            </a:r>
            <a:endParaRPr lang="ru-RU" sz="3400" dirty="0" smtClean="0"/>
          </a:p>
          <a:p>
            <a:r>
              <a:rPr lang="en-US" sz="3400" u="sng" dirty="0" smtClean="0">
                <a:solidFill>
                  <a:schemeClr val="accent4">
                    <a:lumMod val="50000"/>
                  </a:schemeClr>
                </a:solidFill>
                <a:hlinkClick r:id="rId3"/>
              </a:rPr>
              <a:t>Https://yandex.Ru/collections/search/boards/?Text=%d0%b4%d0%b8%d0%b7%d0%b0%d0%b9%d0%bd%d0%b5%d1%80%20%d0%b8%d0%bd%d1%82%d0%b5%d1%80%d1%8c%d0%b5%d1%80%d0%b0&amp;utm_source=yandex&amp;utm_medium=serp&amp;utm_campaign=dynamic&amp;parent-reqid=1581167157833532-445901508793219965008971-sas3-6032</a:t>
            </a:r>
            <a:endParaRPr lang="ru-RU" sz="3400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n-US" sz="3400" dirty="0" smtClean="0"/>
              <a:t>Https://yandex.Ru/turbo?Text=https%3a%2F%2Fcheckroi.ru%2Fblog%2Fprofession-interior-designer%2F</a:t>
            </a:r>
            <a:endParaRPr lang="ru-RU" sz="3400" dirty="0" smtClean="0"/>
          </a:p>
          <a:p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517232"/>
            <a:ext cx="8424936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Назначение 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дизайнерских открытий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User\Desktop\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3462" y="476672"/>
            <a:ext cx="8347010" cy="4968552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Дизайнеры - это люди, которые всегда в поиске новых идей.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075" name="Picture 3" descr="C:\Users\User\Desktop\shutterstock_30439148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20688"/>
            <a:ext cx="8424935" cy="424847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25144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</a:rPr>
              <a:t>Созидание 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354672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3500" b="1" dirty="0" smtClean="0">
                <a:solidFill>
                  <a:schemeClr val="accent3">
                    <a:lumMod val="50000"/>
                  </a:schemeClr>
                </a:solidFill>
              </a:rPr>
              <a:t>Дизайнер интерьера создаёт новые проекты для комфортной жизни  человека. Ему необходимо иметь творческие и художественные способности,  </a:t>
            </a:r>
            <a:r>
              <a:rPr lang="ru-RU" sz="3500" b="1" dirty="0" err="1" smtClean="0">
                <a:solidFill>
                  <a:schemeClr val="accent3">
                    <a:lumMod val="50000"/>
                  </a:schemeClr>
                </a:solidFill>
              </a:rPr>
              <a:t>креативность</a:t>
            </a:r>
            <a:r>
              <a:rPr lang="ru-RU" sz="3500" b="1" dirty="0" smtClean="0">
                <a:solidFill>
                  <a:schemeClr val="accent3">
                    <a:lumMod val="50000"/>
                  </a:schemeClr>
                </a:solidFill>
              </a:rPr>
              <a:t> и другие личные качества</a:t>
            </a:r>
            <a:r>
              <a:rPr lang="ru-RU" sz="4100" b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rgbClr val="C00000"/>
                </a:solidFill>
              </a:rPr>
              <a:t>МОЙ ВЫБОР</a:t>
            </a:r>
            <a:endParaRPr lang="ru-RU" sz="66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Успешный дизайнер интерьера со временем может стать автором проектов и создать собственную дизайн-студию. Существуют различные курсы и вузы которые обучают данному направлению дизайна.  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Мне профессия подходит, потому что люблю рисовать, меня интересуют черчение и мировая художественная культура.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Преимущества и недостатки профессии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Исключительно умственный труд; творческий характер деятельности; разнообразие направлений и специализаций; работа предполагает широкий круг общения; возможность работать на дому; подходит и мужчинам, и женщинам; нет особенных ограничений по здоровью; высокий уровень оплаты труда кропотливый труд; зависимость от заказчика; необходимость контролировать весь процесс подготовки и реализации проекта; необходимость быть специалистом в смежных областях (технологии изготовления изделий, маркетинге, рекламе, PR и т.д.); моральное истощение и депрессии; минимальные возможности карьерного роста.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941168"/>
            <a:ext cx="8183880" cy="105156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Условия труда дизайнера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Дизайнеры работают с большим количеством техники и печатными аппаратами, следовательно, необходимо следить за гигиеной зрения, делать перерывы в работе. Рабочая поверхность должна хорошо освещаться. Организация труда специалиста может быть индивидуальной или коллективной.</a:t>
            </a:r>
            <a:endParaRPr lang="ru-RU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dirty="0" err="1" smtClean="0">
                <a:solidFill>
                  <a:srgbClr val="C00000"/>
                </a:solidFill>
              </a:rPr>
              <a:t>Востребованность</a:t>
            </a:r>
            <a:r>
              <a:rPr lang="ru-RU" sz="4400" dirty="0" smtClean="0">
                <a:solidFill>
                  <a:srgbClr val="C00000"/>
                </a:solidFill>
              </a:rPr>
              <a:t> профессии дизайнера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 algn="just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Статистика показывает, что на рынке труда спрос на представителей этой профессии примерно равен предложению, кроме некоторых отраслей дизайна.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130</TotalTime>
  <Words>452</Words>
  <Application>Microsoft Office PowerPoint</Application>
  <PresentationFormat>Экран (4:3)</PresentationFormat>
  <Paragraphs>70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Аспект</vt:lpstr>
      <vt:lpstr>МОЯ БУДУЩАЯ ПРОФЕССИЯ - ДИЗАЙНЕР ИНТЕРЬЕРОВ</vt:lpstr>
      <vt:lpstr>Мой выбор обусловлен желанием сделать окружающий мир красивее и комфортнее!</vt:lpstr>
      <vt:lpstr>Назначение  дизайнерских открытий</vt:lpstr>
      <vt:lpstr>Дизайнеры - это люди, которые всегда в поиске новых идей.</vt:lpstr>
      <vt:lpstr>Созидание </vt:lpstr>
      <vt:lpstr>МОЙ ВЫБОР</vt:lpstr>
      <vt:lpstr>Преимущества и недостатки профессии</vt:lpstr>
      <vt:lpstr>Условия труда дизайнера</vt:lpstr>
      <vt:lpstr>Востребованность профессии дизайнера</vt:lpstr>
      <vt:lpstr>Этапы работы над проектом</vt:lpstr>
      <vt:lpstr>Этапы работы над проектом</vt:lpstr>
      <vt:lpstr>Этапы работы над проектом</vt:lpstr>
      <vt:lpstr>Особенности работы над проектом</vt:lpstr>
      <vt:lpstr>     Личные качества </vt:lpstr>
      <vt:lpstr>Личные качества </vt:lpstr>
      <vt:lpstr>Личные качества</vt:lpstr>
      <vt:lpstr>Что должен знать дизайнер интерьеров</vt:lpstr>
      <vt:lpstr>Что должен знать дизайнер интерьеров</vt:lpstr>
      <vt:lpstr>Я уже делаю первые шаги в выбранной профессии!</vt:lpstr>
      <vt:lpstr>Мне интересно и лепить, и рисовать</vt:lpstr>
      <vt:lpstr>Мои маленькие победы - шаг к большой цели</vt:lpstr>
      <vt:lpstr>СПАСИБО ЗА ВНИМАНИЕ!</vt:lpstr>
      <vt:lpstr>Источники информации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БУДУЩАЯ ПРОФЕССИЯ ДИЗАЙНЕР ИНТЕРЬЕРОВ</dc:title>
  <dc:creator>User</dc:creator>
  <cp:lastModifiedBy>User</cp:lastModifiedBy>
  <cp:revision>23</cp:revision>
  <dcterms:created xsi:type="dcterms:W3CDTF">2020-02-03T15:39:15Z</dcterms:created>
  <dcterms:modified xsi:type="dcterms:W3CDTF">2020-02-08T15:40:56Z</dcterms:modified>
</cp:coreProperties>
</file>