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84" r:id="rId3"/>
    <p:sldId id="281" r:id="rId4"/>
    <p:sldId id="282" r:id="rId5"/>
    <p:sldId id="280" r:id="rId6"/>
    <p:sldId id="283" r:id="rId7"/>
    <p:sldId id="285" r:id="rId8"/>
    <p:sldId id="264" r:id="rId9"/>
    <p:sldId id="260" r:id="rId10"/>
    <p:sldId id="277" r:id="rId11"/>
    <p:sldId id="257" r:id="rId12"/>
    <p:sldId id="271" r:id="rId13"/>
    <p:sldId id="272" r:id="rId14"/>
    <p:sldId id="273" r:id="rId15"/>
    <p:sldId id="274" r:id="rId16"/>
    <p:sldId id="261" r:id="rId17"/>
    <p:sldId id="267" r:id="rId18"/>
    <p:sldId id="265" r:id="rId19"/>
    <p:sldId id="269" r:id="rId20"/>
    <p:sldId id="270" r:id="rId21"/>
    <p:sldId id="268" r:id="rId22"/>
    <p:sldId id="278" r:id="rId23"/>
    <p:sldId id="275" r:id="rId24"/>
    <p:sldId id="276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2ACDCD-8A92-4E9B-B5D4-7F969BD85C78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83284E-758A-4C48-A0CA-F37BBDF3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2ACDCD-8A92-4E9B-B5D4-7F969BD85C78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83284E-758A-4C48-A0CA-F37BBDF3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2ACDCD-8A92-4E9B-B5D4-7F969BD85C78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83284E-758A-4C48-A0CA-F37BBDF3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2ACDCD-8A92-4E9B-B5D4-7F969BD85C78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83284E-758A-4C48-A0CA-F37BBDF3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2ACDCD-8A92-4E9B-B5D4-7F969BD85C78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83284E-758A-4C48-A0CA-F37BBDF3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2ACDCD-8A92-4E9B-B5D4-7F969BD85C78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83284E-758A-4C48-A0CA-F37BBDF3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2ACDCD-8A92-4E9B-B5D4-7F969BD85C78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83284E-758A-4C48-A0CA-F37BBDF3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2ACDCD-8A92-4E9B-B5D4-7F969BD85C78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83284E-758A-4C48-A0CA-F37BBDF3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2ACDCD-8A92-4E9B-B5D4-7F969BD85C78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83284E-758A-4C48-A0CA-F37BBDF3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2ACDCD-8A92-4E9B-B5D4-7F969BD85C78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83284E-758A-4C48-A0CA-F37BBDF3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2ACDCD-8A92-4E9B-B5D4-7F969BD85C78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83284E-758A-4C48-A0CA-F37BBDF37F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92ACDCD-8A92-4E9B-B5D4-7F969BD85C78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983284E-758A-4C48-A0CA-F37BBDF3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043608" y="836701"/>
            <a:ext cx="7128792" cy="286232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contourW="12700">
            <a:contourClr>
              <a:srgbClr val="0070C0"/>
            </a:contourClr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Духовно-нравственное воспитание дошкольников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средствами художественной литературы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6" name="Picture 2" descr="https://static.tildacdn.com/tild6533-3532-4236-b034-666434616138/childre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4365104"/>
            <a:ext cx="4032448" cy="2103157"/>
          </a:xfrm>
          <a:prstGeom prst="rect">
            <a:avLst/>
          </a:prstGeom>
          <a:noFill/>
        </p:spPr>
      </p:pic>
      <p:pic>
        <p:nvPicPr>
          <p:cNvPr id="7" name="Picture 2" descr="https://static.tildacdn.com/tild6533-3532-4236-b034-666434616138/children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4293096"/>
            <a:ext cx="4104456" cy="2140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95936" y="3573016"/>
            <a:ext cx="3935083" cy="2951312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404664"/>
            <a:ext cx="3960440" cy="2970330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1844824"/>
            <a:ext cx="3384376" cy="4512501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23528" y="6206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Мастер-класс для родителей «Книжки-малышки»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8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В нашей стране изучением сказки занимался В.Я. Пропп. Проанализировав огромное количество сказок, он пришел к следующему выводу: сказки отличаются от других жанров однотипностью своего строения. Все сказки начинаются однотипно и также заканчиваются, но имеют самое разнообразное содержание. </a:t>
            </a:r>
            <a:endParaRPr lang="ru-RU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5" name="Picture 2" descr="https://pickimage.ru/wp-content/uploads/images/detskie/proppa/proppa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2348880"/>
            <a:ext cx="6840760" cy="3850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700808"/>
            <a:ext cx="7776864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Нетрадиционно - это значит научить дошкольников оригинально, непривычно, по – своему не только воспринимать содержание, но творчески преобразовывать ход повествования, придумывать различные концовки, смешивать несколько сюжетов в один. С помощью сказочных образов дети учатся выражать ту или иную интонацию, нежность, ласку, удивление.</a:t>
            </a:r>
          </a:p>
          <a:p>
            <a:pPr algn="just">
              <a:defRPr/>
            </a:pPr>
            <a:endParaRPr lang="ru-RU" sz="1400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В своей системе дошкольного воспитания я использую специальную универсальную схему: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B050"/>
                </a:solidFill>
                <a:latin typeface="Bookman Old Style" pitchFamily="18" charset="0"/>
              </a:rPr>
              <a:t>Нравственный урок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B050"/>
                </a:solidFill>
                <a:latin typeface="Bookman Old Style" pitchFamily="18" charset="0"/>
              </a:rPr>
              <a:t>Речевая зарядка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B050"/>
                </a:solidFill>
                <a:latin typeface="Bookman Old Style" pitchFamily="18" charset="0"/>
              </a:rPr>
              <a:t>Развитие мышления и воображения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B050"/>
                </a:solidFill>
                <a:latin typeface="Bookman Old Style" pitchFamily="18" charset="0"/>
              </a:rPr>
              <a:t>Сказка развивает руки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843808" y="620688"/>
            <a:ext cx="3744416" cy="9361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Нетрадиционная работа со сказкой </a:t>
            </a:r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endParaRPr lang="ru-RU" sz="20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67744" y="548680"/>
            <a:ext cx="4536504" cy="86409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Для чего необходим  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«нравственный урок»?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628801"/>
            <a:ext cx="84249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Bookman Old Style" pitchFamily="18" charset="0"/>
              </a:rPr>
              <a:t>Не зря существует поговорка  «Сказка – ложь, да в ней намёк, добрым молодцам урок». С помощью сказки дети учатся отличать доброе - от злого, хорошее - от плохого. В сказках сильный встает на защиту слабого, зло - карается, а добро - вознаграждается.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Bookman Old Style" pitchFamily="18" charset="0"/>
              </a:rPr>
              <a:t>Нетрадиционный подход дает и воспитателю и ребенку возможность уяснить, что в сказке или в герое хорошо, а что плохо, создать новую – где бы герой исправлялся.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59832" y="404664"/>
            <a:ext cx="3240360" cy="86409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Речевая зарядка 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67544" y="1700808"/>
            <a:ext cx="835292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Сказки мы можем использовать для развития речи ребенка, как младшего дошкольного возраста, так и для старших и подготовительных групп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(сказки подбираем соответственно возрастной группе)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 Это можно делать разными 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способами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- ответы на вопросы воспитателя, по прочитанной сказке (если в младших группах мы слышим односложные ответы, то чем старше становятся дети, речь их наполняется красками). Речь обогащается различными прилагательными, которых очень много в народных сказках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(хитрый, красивый, прекрасный, премудрый.)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; различными сравнительными оборотами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( ". не простое, а золотое. ", "бежит словно жар горит")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 и т. д.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- пересказ, который может быть как индивидуальный, так и коллективный. Пересказ "заставляет" детей говорить словами сказки, передавая тем самым всю красоту русского языка.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15816" y="620688"/>
            <a:ext cx="3528392" cy="9361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Развитие мышления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 воображения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060848"/>
            <a:ext cx="79928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B050"/>
                </a:solidFill>
                <a:latin typeface="Bookman Old Style" pitchFamily="18" charset="0"/>
              </a:rPr>
              <a:t>Воображение очень полезно и важно для дошкольника: она делает его жизнь творческой, неповторимой, нестандартной. Здесь предлагается  детям впервые отойти от привычных стереотипов и изобрести новую сказку. А изобретать можно и нужно разнопланово:</a:t>
            </a:r>
          </a:p>
          <a:p>
            <a:pPr lvl="0" algn="just"/>
            <a:r>
              <a:rPr lang="ru-RU" sz="2000" b="1" dirty="0" smtClean="0">
                <a:solidFill>
                  <a:srgbClr val="00B050"/>
                </a:solidFill>
                <a:latin typeface="Bookman Old Style" pitchFamily="18" charset="0"/>
              </a:rPr>
              <a:t>Придумывать старые предметы в новых вариантах</a:t>
            </a:r>
          </a:p>
          <a:p>
            <a:pPr lvl="0" algn="just"/>
            <a:r>
              <a:rPr lang="ru-RU" sz="2000" b="1" dirty="0" smtClean="0">
                <a:solidFill>
                  <a:srgbClr val="00B050"/>
                </a:solidFill>
                <a:latin typeface="Bookman Old Style" pitchFamily="18" charset="0"/>
              </a:rPr>
              <a:t>Превращать себя и членов семьи, друзей в другие одушевленные и неодушевленные предметы (мама-цветок, я - Иван Царевич и т.д.)</a:t>
            </a:r>
          </a:p>
          <a:p>
            <a:pPr lvl="0" algn="just"/>
            <a:r>
              <a:rPr lang="ru-RU" sz="2000" b="1" dirty="0" smtClean="0">
                <a:solidFill>
                  <a:srgbClr val="00B050"/>
                </a:solidFill>
                <a:latin typeface="Bookman Old Style" pitchFamily="18" charset="0"/>
              </a:rPr>
              <a:t>Составлять фантастические сказки о себе, изображать сказку в пантомиме, и т.д.</a:t>
            </a:r>
            <a:endParaRPr lang="ru-RU" b="1" dirty="0" smtClean="0">
              <a:solidFill>
                <a:srgbClr val="00B05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D:\ТЕАТРАЛИЗАЦИЯ\IMG_20200210_1620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916832"/>
            <a:ext cx="2664296" cy="3552394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2050" name="Picture 2" descr="D:\ТЕАТРАЛИЗАЦИЯ\IMG_20200210_1624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84168" y="1844824"/>
            <a:ext cx="2664296" cy="355239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2051" name="Picture 3" descr="D:\ТЕАТРАЛИЗАЦИЯ\IMG_20200210_1625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59832" y="2420888"/>
            <a:ext cx="2970330" cy="396044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95536" y="266747"/>
            <a:ext cx="8352928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Игра «Сказочная шляпа»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Цель игры: </a:t>
            </a: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актуализация знаний о русских народных и авторских  сказках, развитие умения у детей показать эпизод из сказки мимикой и жестами. Можно использовать как подготовку к театрализации. </a:t>
            </a:r>
            <a:endParaRPr kumimoji="0" lang="ru-RU" sz="2800" b="1" i="0" strike="noStrike" cap="none" normalizeH="0" baseline="0" dirty="0" smtClean="0">
              <a:ln>
                <a:noFill/>
              </a:ln>
              <a:solidFill>
                <a:srgbClr val="7030A0"/>
              </a:solidFill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.tildacdn.com/tild6533-3532-4236-b034-666434616138/childre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4365104"/>
            <a:ext cx="4032448" cy="2103157"/>
          </a:xfrm>
          <a:prstGeom prst="rect">
            <a:avLst/>
          </a:prstGeom>
          <a:noFill/>
        </p:spPr>
      </p:pic>
      <p:pic>
        <p:nvPicPr>
          <p:cNvPr id="3" name="Picture 2" descr="https://static.tildacdn.com/tild6533-3532-4236-b034-666434616138/children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4293096"/>
            <a:ext cx="4104456" cy="214071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612844"/>
            <a:ext cx="81439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just"/>
            <a:r>
              <a:rPr lang="ru-RU" b="1" dirty="0" smtClean="0">
                <a:solidFill>
                  <a:srgbClr val="00B050"/>
                </a:solidFill>
                <a:latin typeface="Bookman Old Style" pitchFamily="18" charset="0"/>
              </a:rPr>
              <a:t>Одним из способов развития творческого воображения детей является – сочинение сказок.  </a:t>
            </a:r>
          </a:p>
          <a:p>
            <a:pPr algn="just"/>
            <a:r>
              <a:rPr lang="ru-RU" b="1" dirty="0" smtClean="0">
                <a:solidFill>
                  <a:srgbClr val="00B050"/>
                </a:solidFill>
                <a:latin typeface="Bookman Old Style" pitchFamily="18" charset="0"/>
              </a:rPr>
              <a:t>С чего всё начинается, первым делом необходимо придумать главного героя сказки, кто это будет, какой он по характеру, как выглядит, что любит и, возможно, чего боится. Следующим этапом будет испытание и сложности, которые ему предстоит преодолеть. Третий этап  - помощники, кто будет помогать главному герою. Четвертый этап – чем всё закончилось. В конце сказки положительные герои добиваются цели, получают награду, а злодей наказан.  Самое главное извлечь урок из своей сказки, сделать вывод.</a:t>
            </a:r>
            <a:endParaRPr lang="ru-RU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500042"/>
            <a:ext cx="2857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B0F0"/>
                </a:solidFill>
                <a:latin typeface="Bookman Old Style" pitchFamily="18" charset="0"/>
              </a:rPr>
              <a:t>Сочинение сказок </a:t>
            </a:r>
            <a:endParaRPr lang="ru-RU" sz="2000" b="1" dirty="0">
              <a:solidFill>
                <a:srgbClr val="00B0F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ds04.infourok.ru/uploads/ex/04ff/00061f7e-242868b0/img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14290"/>
            <a:ext cx="8568952" cy="6345325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357950" y="5072074"/>
            <a:ext cx="6429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за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260648"/>
            <a:ext cx="51106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Мнемотаблица «Сочинение сказок»</a:t>
            </a:r>
            <a:endParaRPr lang="ru-RU" sz="20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052736"/>
            <a:ext cx="3417078" cy="455610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1052736"/>
            <a:ext cx="3417078" cy="455610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23528" y="404664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Дети показывают свои книжки-малышки и рассказывают сказки, которые сочинили вместе с родителями </a:t>
            </a:r>
            <a:endParaRPr lang="ru-RU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539552" y="386949"/>
            <a:ext cx="8136904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В условиях перехода на новые ФГОС дошкольного образования определены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основные задачи духовно-нравственного воспитания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 детей дошкольного 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возраста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: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99FF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формирование начал патриотизма и гражданственности;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- формирование гуманного отношения к людям и окружающей природе;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99FF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формирование духовно-нравственного отношения и чувства сопричастности к культурному наследию своего народа;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уважение к своей нации;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99FF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формирование чувства собственного достоинства как представителя своего народа;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уважение к представителям других национальностей;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99FF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формирование положительных, доброжелательных, коллективных взаимоотношений;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воспитание уважительного отношения к труду.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908720"/>
            <a:ext cx="3744416" cy="4992554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908720"/>
            <a:ext cx="3744416" cy="4992555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836712"/>
            <a:ext cx="6716344" cy="5037258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980728"/>
            <a:ext cx="6696744" cy="5448605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B0F0"/>
            </a:solidFill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95536" y="332656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Сказки, которые сочинили дети вместе с родителями, используя мнемотаблицу 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36712"/>
            <a:ext cx="806489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Bookman Old Style" pitchFamily="18" charset="0"/>
              </a:rPr>
              <a:t>Не случайно говорится «Когда я слушаю - узнаю, когда делаю - запоминаю». Детям предлагается что-то сделать: нарисовать, вырезать, склеить, изобразить сказку схематично. Здесь используются некоторые приемы, наиболее часто повторяемые: объемная аппликация, пальцевая живопись, рисование на мокрой бумаге, волшебный рисунок, монотопия, «живая» капля, коллаж. </a:t>
            </a:r>
          </a:p>
          <a:p>
            <a:pPr lvl="0">
              <a:defRPr/>
            </a:pPr>
            <a:endParaRPr lang="ru-RU" b="1" dirty="0" smtClean="0">
              <a:solidFill>
                <a:srgbClr val="00B0F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3848" y="332656"/>
            <a:ext cx="2952328" cy="57606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Сказка развивает руки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2420888"/>
            <a:ext cx="3672409" cy="2754307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2420888"/>
            <a:ext cx="2877018" cy="3836024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79912" y="4077072"/>
            <a:ext cx="2820513" cy="216024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23528" y="5229200"/>
            <a:ext cx="34563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Bookman Old Style" pitchFamily="18" charset="0"/>
              </a:rPr>
              <a:t>Рисование микробов в нетрадиционной технике «Живая капля» после сочинения сказки « Сказка про мальчика - неряху»</a:t>
            </a:r>
            <a:endParaRPr lang="ru-RU" sz="16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476672"/>
            <a:ext cx="4148058" cy="3111044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476672"/>
            <a:ext cx="4032448" cy="311831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3717032"/>
            <a:ext cx="4032448" cy="2754306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900igr.net/up/datas/207526/0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88640"/>
            <a:ext cx="8520945" cy="6390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683568" y="260648"/>
            <a:ext cx="7920880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        Огромное значение в данном вопросе играет художественная литература. Народные песенки и потешки, короткие стишки и простые сказки одни из первых источников познания ребенка. Они помогают узнать и запомнить новые слова, формируют мир желаний и чувств дошкольника.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         Самое главное, это подбор литературных произведений, которые доступны воспитанникам, имеют глубокий смысл и содержательность, предлагают детям возможность получить нравственный урок, сформулировать идею.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B050"/>
                </a:solidFill>
                <a:latin typeface="Bookman Old Style" pitchFamily="18" charset="0"/>
                <a:cs typeface="Times New Roman" pitchFamily="18" charset="0"/>
              </a:rPr>
              <a:t>            </a:t>
            </a:r>
            <a:r>
              <a:rPr lang="ru-RU" b="1" dirty="0" smtClean="0">
                <a:solidFill>
                  <a:srgbClr val="00B050"/>
                </a:solidFill>
                <a:latin typeface="Bookman Old Style" pitchFamily="18" charset="0"/>
              </a:rPr>
              <a:t>Я продемонстрирую некоторые приёмы работы со сказкой. Так как именно сказка, как одно из средств художественной литературы, помогает мне в воспитании моих детей. Сказка всегда была неким «волшебным зеркалом», которое показывало всю сущность человека, указывала на проблему и подсказывала верные пути решения. Это кладезь народной мудрости, а содержащаяся в ней метафора не содержит прямых утверждений, нравоучений, педагогическое воздействие происходит как бы незаметно для ребёнка. </a:t>
            </a:r>
            <a:endParaRPr lang="ru-RU" sz="2800" b="1" dirty="0" smtClean="0">
              <a:solidFill>
                <a:srgbClr val="00B050"/>
              </a:solidFill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 descr="C:\Users\пользователь\Videos\art-detskaya-skazka-kolobok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20072" y="404664"/>
            <a:ext cx="3528392" cy="2214246"/>
          </a:xfrm>
          <a:prstGeom prst="rect">
            <a:avLst/>
          </a:prstGeom>
          <a:noFill/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23528" y="467994"/>
            <a:ext cx="8424936" cy="5985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Существует много приемов и методов работы со сказкой, приведу некоторые из них.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2000" b="1" dirty="0" smtClean="0">
              <a:solidFill>
                <a:srgbClr val="C00000"/>
              </a:solidFill>
              <a:latin typeface="Bookman Old Style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«Анализ ситуации и ресурсов» 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Рассказывая детям сказку, предложите им помочь главному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герою найти решения проблемной ситуации, не прибегая к помощи других сказочных персонажей. Подобный анализ сначала проводят, используя знакомые детям сказки, и лишь за тем переходят к разрешению проблемных сказочных ситуаций во вновь предлагаемых сюжетах (Например, как в лесу Колобок может спрятаться от зверей (Повиснуть на яблоне – стать яблочком. спрятаться в ромашку – стать её серединкой и т. п.).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«Изменение сказочной развязки»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Помочь малышу придумать счастливую развязку можно, используя приём введения в сюжетное повествование какого-либо средства, предмета, явления или мысли, вдруг осенившей одного из персонажей (Например, медвежата из сказки «Два жадных медвежонка» вместо сыра съедают таблетку от жадности).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Videos\s12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6056" y="4365104"/>
            <a:ext cx="3456384" cy="2064563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2770896"/>
            <a:ext cx="80648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692696"/>
            <a:ext cx="828092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u="sng" dirty="0" smtClean="0">
                <a:solidFill>
                  <a:srgbClr val="C0000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«Перевирание сказки». </a:t>
            </a:r>
            <a:endParaRPr lang="ru-RU" sz="2000" b="1" dirty="0" smtClean="0">
              <a:solidFill>
                <a:srgbClr val="C00000"/>
              </a:solidFill>
              <a:latin typeface="Bookman Old Style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Взрослый начинает рассказывать сказку, несколько изменяя её повествование. Ребёнок же в процессе восприятия всегда сначала пытается вернуть сказку в своё русло, а впоследствии включается в игру и уже самостоятельно начинает изменять течение событий, вводить новых героев и т. п. </a:t>
            </a:r>
            <a:endParaRPr lang="ru-RU" dirty="0" smtClean="0">
              <a:solidFill>
                <a:srgbClr val="002060"/>
              </a:solidFill>
              <a:latin typeface="Bookman Old Style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u="sng" dirty="0" smtClean="0">
                <a:solidFill>
                  <a:srgbClr val="C0000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«Сказочная путаница». </a:t>
            </a: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Сначала ребёнку предлагают распутать клубок из сказок: «»Жили - были дед да баба. Была у них курочка репка. Дед ел, ел, не съел. Баба ела, ела, не съела. Покатилась репка дальше. Катится, катится, а на встречу ей избушка на курьих ножках. «Избушка, избушка, кто в теремке живёт? Выгляни в окошко - дам тебе корытце…» и т. д. После того как ребёнок справится с заданием, ему предлагают придумать «путанное» продолжение сказки. В дальнейшем ребёнок вполне самостоятельно придумывает сказочные сюжеты.</a:t>
            </a:r>
            <a:endParaRPr lang="ru-RU" dirty="0" smtClean="0">
              <a:solidFill>
                <a:srgbClr val="002060"/>
              </a:solidFill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пользователь\Videos\2d01eaabfce6f8cc2cd4a3a806e787a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4149080"/>
            <a:ext cx="3434309" cy="2376264"/>
          </a:xfrm>
          <a:prstGeom prst="rect">
            <a:avLst/>
          </a:prstGeom>
          <a:noFill/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539552" y="457360"/>
            <a:ext cx="806489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Событийная цепочка»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Этот приём помогает ребёнку лучше понять, почувствовать логику сказки, «прожить» судьбу героев вместе с ними. Предложите детям заглянуть в прошлое или будущее сказочных героев: что было раньше с тем или иным героем, что может произойти потом (Например. как изменится жизнь Красной шапочки после того, как её и бабушку спасут охотники).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«Эмпатийное повествование»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Этот вариант игры со сказочным текстом предполагает обогащение эмпатийной способности ребёнка через образное восприятие персонажей, ситуации повествования и аргументацию различных точек зрения, включая и собственную.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Предложите ребёнку поставить себя на место одного из героев и рассказать, что бы он почувствовал, как бы воспринял существующие события, проблемы в зависимости от того, чьими глазами он в данный момент пытается воспринимать окружающее.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пользователь\Videos\r3lcxf-nfeetnuie7ny5ucx5ylge3sa3727ipt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2040" y="3789040"/>
            <a:ext cx="3810336" cy="2540224"/>
          </a:xfrm>
          <a:prstGeom prst="rect">
            <a:avLst/>
          </a:prstGeom>
          <a:noFill/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683568" y="836712"/>
            <a:ext cx="799288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Хороший - плохой»</a:t>
            </a:r>
            <a:endParaRPr kumimoji="0" lang="ru-RU" b="0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 процессе этой игры осуществляют попытку выявить позитивные и негативные черты характера героев, оценить их деятельность. Например, за что можно похвалить Машеньку?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«Свойства наоборот»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Берётся любая знакомая сказка и её героям приписываются прямо противоположные свойства. Например, мышата Круть и Верть работящие, а Петушок ленивый и т. 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Все эти приёмы тренируют память, внимание, воображение, творчество. Они помогают поддержать интерес ребёнка к книге, а значит возродить духовный опыт нашей культуры и традиции нашего народа.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9"/>
            <a:ext cx="76328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Театрализация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Bookman Old Style" pitchFamily="18" charset="0"/>
              </a:rPr>
              <a:t>Когда</a:t>
            </a:r>
            <a:r>
              <a:rPr lang="ru-RU" sz="1600" b="1" dirty="0">
                <a:solidFill>
                  <a:srgbClr val="0070C0"/>
                </a:solidFill>
                <a:latin typeface="Bookman Old Style" pitchFamily="18" charset="0"/>
              </a:rPr>
              <a:t> сказка усвоена на хорошем уровне, то можно переходить к театрализации. Театрализация позволяет детям не только передавать текст сказки, но и украшать его интонационно. Кроме этого театрализация раскрепощает детей, дает возможность примерить на себя те или иные </a:t>
            </a:r>
            <a:r>
              <a:rPr lang="ru-RU" sz="1600" b="1" dirty="0" smtClean="0">
                <a:solidFill>
                  <a:srgbClr val="0070C0"/>
                </a:solidFill>
                <a:latin typeface="Bookman Old Style" pitchFamily="18" charset="0"/>
              </a:rPr>
              <a:t>роли.</a:t>
            </a:r>
            <a:endParaRPr lang="ru-RU" sz="16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20482" name="Picture 2" descr="D:\ТЕАТРАЛИЗАЦИЯ\IMG_20200128_1153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2060848"/>
            <a:ext cx="3096344" cy="412845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4097" name="Picture 1" descr="D:\ТЕАТРАЛИЗАЦИЯ\IMG_20200128_1200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2060848"/>
            <a:ext cx="3096344" cy="412845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ТЕАТРАЛИЗАЦИЯ\IMG_20200206_0954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3573016"/>
            <a:ext cx="3672408" cy="2754306"/>
          </a:xfrm>
          <a:prstGeom prst="rect">
            <a:avLst/>
          </a:prstGeom>
          <a:noFill/>
          <a:ln w="38100">
            <a:solidFill>
              <a:srgbClr val="00B0F0"/>
            </a:solidFill>
          </a:ln>
          <a:effectLst>
            <a:outerShdw blurRad="50800" dist="50800" dir="5400000" algn="ctr" rotWithShape="0">
              <a:srgbClr val="00B0F0"/>
            </a:outerShdw>
          </a:effectLst>
        </p:spPr>
      </p:pic>
      <p:pic>
        <p:nvPicPr>
          <p:cNvPr id="6145" name="Picture 1" descr="D:\ТЕАТРАЛИЗАЦИЯ\IMG_20200206_0953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476672"/>
            <a:ext cx="3720413" cy="279031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7" name="Рисунок 6" descr="D:\ВСЕ НА ПЕЧАТЬ\20150417_095408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548680"/>
            <a:ext cx="3600400" cy="2808312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</p:spPr>
      </p:pic>
      <p:pic>
        <p:nvPicPr>
          <p:cNvPr id="8" name="Рисунок 7" descr="D:\ВСЕ НА ПЕЧАТЬ\20150417_101108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99592" y="3429000"/>
            <a:ext cx="3168352" cy="3023617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758</TotalTime>
  <Words>980</Words>
  <Application>Microsoft Office PowerPoint</Application>
  <PresentationFormat>Экран (4:3)</PresentationFormat>
  <Paragraphs>73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83</cp:revision>
  <dcterms:created xsi:type="dcterms:W3CDTF">2020-02-10T16:14:47Z</dcterms:created>
  <dcterms:modified xsi:type="dcterms:W3CDTF">2020-04-03T18:55:17Z</dcterms:modified>
</cp:coreProperties>
</file>